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6"/>
    <p:restoredTop sz="94678"/>
  </p:normalViewPr>
  <p:slideViewPr>
    <p:cSldViewPr snapToGrid="0" snapToObjects="1">
      <p:cViewPr varScale="1">
        <p:scale>
          <a:sx n="324" d="100"/>
          <a:sy n="324" d="100"/>
        </p:scale>
        <p:origin x="23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subtitle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2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7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7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1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9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37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7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4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48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56DF1-9822-114E-A280-29442F2DC2B7}" type="datetimeFigureOut">
              <a:rPr lang="en-US" smtClean="0"/>
              <a:t>2/28/20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27D5B-8F48-474E-88D5-A4D8FB349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3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A5DA2FA7-990F-AA4C-A864-63265559397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93782"/>
            <a:ext cx="9144000" cy="64692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8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3CBA93E-9B2A-5043-822C-0A02EE2F2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9460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51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Börja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470" y="1471108"/>
            <a:ext cx="6589059" cy="4525963"/>
          </a:xfrm>
        </p:spPr>
        <p:txBody>
          <a:bodyPr/>
          <a:lstStyle/>
          <a:p>
            <a:r>
              <a:rPr lang="en-GB" dirty="0" err="1"/>
              <a:t>Viktigt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tidigt</a:t>
            </a:r>
            <a:r>
              <a:rPr lang="en-GB" dirty="0"/>
              <a:t> </a:t>
            </a:r>
            <a:r>
              <a:rPr lang="en-GB" dirty="0" err="1"/>
              <a:t>beakta</a:t>
            </a:r>
            <a:r>
              <a:rPr lang="en-GB" dirty="0"/>
              <a:t> </a:t>
            </a:r>
            <a:r>
              <a:rPr lang="en-GB" dirty="0" err="1"/>
              <a:t>arbetslivskonsekvenser</a:t>
            </a:r>
            <a:r>
              <a:rPr lang="en-GB" dirty="0"/>
              <a:t>. </a:t>
            </a:r>
          </a:p>
          <a:p>
            <a:r>
              <a:rPr lang="en-GB" dirty="0" err="1"/>
              <a:t>Intervjustudier</a:t>
            </a:r>
            <a:r>
              <a:rPr lang="en-GB" dirty="0"/>
              <a:t> </a:t>
            </a:r>
            <a:r>
              <a:rPr lang="en-GB" dirty="0" err="1"/>
              <a:t>visar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många</a:t>
            </a:r>
            <a:r>
              <a:rPr lang="en-GB" dirty="0"/>
              <a:t> </a:t>
            </a:r>
            <a:r>
              <a:rPr lang="en-GB" dirty="0" err="1"/>
              <a:t>personer</a:t>
            </a:r>
            <a:r>
              <a:rPr lang="en-GB" dirty="0"/>
              <a:t> med </a:t>
            </a:r>
            <a:r>
              <a:rPr lang="en-GB" dirty="0" err="1"/>
              <a:t>epilepsi</a:t>
            </a:r>
            <a:r>
              <a:rPr lang="en-GB" dirty="0"/>
              <a:t> </a:t>
            </a:r>
            <a:r>
              <a:rPr lang="en-GB" dirty="0" err="1"/>
              <a:t>tidigt</a:t>
            </a:r>
            <a:r>
              <a:rPr lang="en-GB" dirty="0"/>
              <a:t> </a:t>
            </a:r>
            <a:r>
              <a:rPr lang="en-GB" dirty="0" err="1"/>
              <a:t>oroar</a:t>
            </a:r>
            <a:r>
              <a:rPr lang="en-GB" dirty="0"/>
              <a:t> sig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försörjningskonsekvenser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diagnosen</a:t>
            </a:r>
            <a:r>
              <a:rPr lang="en-GB" dirty="0"/>
              <a:t>.</a:t>
            </a:r>
          </a:p>
          <a:p>
            <a:r>
              <a:rPr lang="en-GB" dirty="0" err="1"/>
              <a:t>Sjukvården</a:t>
            </a:r>
            <a:r>
              <a:rPr lang="en-GB" dirty="0"/>
              <a:t> </a:t>
            </a:r>
            <a:r>
              <a:rPr lang="en-GB" dirty="0" err="1"/>
              <a:t>uppfattas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en </a:t>
            </a:r>
            <a:r>
              <a:rPr lang="en-GB" dirty="0" err="1"/>
              <a:t>tillförlitlig</a:t>
            </a:r>
            <a:r>
              <a:rPr lang="en-GB" dirty="0"/>
              <a:t> </a:t>
            </a:r>
            <a:r>
              <a:rPr lang="en-GB" dirty="0" err="1"/>
              <a:t>kunskapskälla</a:t>
            </a:r>
            <a:r>
              <a:rPr lang="en-GB" dirty="0"/>
              <a:t> </a:t>
            </a:r>
            <a:r>
              <a:rPr lang="en-GB" dirty="0" err="1"/>
              <a:t>vad</a:t>
            </a:r>
            <a:r>
              <a:rPr lang="en-GB" dirty="0"/>
              <a:t> </a:t>
            </a:r>
            <a:r>
              <a:rPr lang="en-GB" dirty="0" err="1"/>
              <a:t>gäller</a:t>
            </a:r>
            <a:r>
              <a:rPr lang="en-GB" dirty="0"/>
              <a:t> </a:t>
            </a:r>
            <a:r>
              <a:rPr lang="en-GB" dirty="0" err="1"/>
              <a:t>arbetslivsrelaterade</a:t>
            </a:r>
            <a:r>
              <a:rPr lang="en-GB" dirty="0"/>
              <a:t> </a:t>
            </a:r>
            <a:r>
              <a:rPr lang="en-GB" dirty="0" err="1"/>
              <a:t>frågor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368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Sjukskrivning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4675" y="1498002"/>
            <a:ext cx="4254649" cy="4525963"/>
          </a:xfrm>
        </p:spPr>
        <p:txBody>
          <a:bodyPr/>
          <a:lstStyle/>
          <a:p>
            <a:r>
              <a:rPr lang="en-GB" dirty="0" err="1"/>
              <a:t>Inledande</a:t>
            </a:r>
            <a:r>
              <a:rPr lang="en-GB" dirty="0"/>
              <a:t> </a:t>
            </a:r>
            <a:r>
              <a:rPr lang="en-GB" dirty="0" err="1"/>
              <a:t>sjukskrivning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vara</a:t>
            </a:r>
            <a:r>
              <a:rPr lang="en-GB" dirty="0"/>
              <a:t> en </a:t>
            </a:r>
            <a:r>
              <a:rPr lang="en-GB" dirty="0" err="1"/>
              <a:t>naturlig</a:t>
            </a:r>
            <a:r>
              <a:rPr lang="en-GB" dirty="0"/>
              <a:t> </a:t>
            </a:r>
            <a:r>
              <a:rPr lang="en-GB" dirty="0" err="1"/>
              <a:t>ingång</a:t>
            </a:r>
            <a:r>
              <a:rPr lang="en-GB" dirty="0"/>
              <a:t> till </a:t>
            </a:r>
            <a:r>
              <a:rPr lang="en-GB" dirty="0" err="1"/>
              <a:t>diskussion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arbetsmiljö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körkortskrav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4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Rehabiliteringsplanering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407" y="1417638"/>
            <a:ext cx="5185186" cy="4525963"/>
          </a:xfrm>
        </p:spPr>
        <p:txBody>
          <a:bodyPr/>
          <a:lstStyle/>
          <a:p>
            <a:r>
              <a:rPr lang="en-GB" dirty="0" err="1"/>
              <a:t>Individualiseras</a:t>
            </a:r>
            <a:r>
              <a:rPr lang="en-GB" dirty="0"/>
              <a:t>. </a:t>
            </a:r>
          </a:p>
          <a:p>
            <a:r>
              <a:rPr lang="en-GB" dirty="0" err="1"/>
              <a:t>Kartlägg</a:t>
            </a:r>
            <a:r>
              <a:rPr lang="en-GB" dirty="0"/>
              <a:t> </a:t>
            </a:r>
            <a:r>
              <a:rPr lang="en-GB" dirty="0" err="1"/>
              <a:t>hindren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arbete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anfallsrisk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kognitiva</a:t>
            </a:r>
            <a:r>
              <a:rPr lang="en-GB" dirty="0"/>
              <a:t> </a:t>
            </a:r>
            <a:r>
              <a:rPr lang="en-GB" dirty="0" err="1"/>
              <a:t>svårigheter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psykiatrisk</a:t>
            </a:r>
            <a:r>
              <a:rPr lang="en-GB" dirty="0"/>
              <a:t> </a:t>
            </a:r>
            <a:r>
              <a:rPr lang="en-GB" dirty="0" err="1"/>
              <a:t>samsjuklighet</a:t>
            </a:r>
            <a:r>
              <a:rPr lang="en-GB" dirty="0"/>
              <a:t>?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000" dirty="0" err="1"/>
              <a:t>Vilka</a:t>
            </a:r>
            <a:r>
              <a:rPr lang="en-GB" sz="2000" dirty="0"/>
              <a:t> </a:t>
            </a:r>
            <a:r>
              <a:rPr lang="en-GB" sz="2000" dirty="0" err="1"/>
              <a:t>stöd</a:t>
            </a:r>
            <a:r>
              <a:rPr lang="en-GB" sz="2000" dirty="0"/>
              <a:t> och </a:t>
            </a:r>
            <a:r>
              <a:rPr lang="en-GB" sz="2000" dirty="0" err="1"/>
              <a:t>resurser</a:t>
            </a:r>
            <a:r>
              <a:rPr lang="en-GB" sz="2000" dirty="0"/>
              <a:t> </a:t>
            </a:r>
            <a:r>
              <a:rPr lang="en-GB" sz="2000" dirty="0" err="1"/>
              <a:t>finns</a:t>
            </a:r>
            <a:r>
              <a:rPr lang="en-GB" sz="2000" dirty="0"/>
              <a:t> i </a:t>
            </a:r>
            <a:r>
              <a:rPr lang="en-GB" sz="2000" dirty="0" err="1"/>
              <a:t>omgivningen</a:t>
            </a:r>
            <a:r>
              <a:rPr lang="en-GB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416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Epilepsispecifik</a:t>
            </a:r>
            <a:r>
              <a:rPr lang="en-GB" dirty="0"/>
              <a:t> </a:t>
            </a:r>
            <a:r>
              <a:rPr lang="en-GB" dirty="0" err="1"/>
              <a:t>rehabilitering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913" y="1460350"/>
            <a:ext cx="7982174" cy="4525963"/>
          </a:xfrm>
        </p:spPr>
        <p:txBody>
          <a:bodyPr>
            <a:normAutofit/>
          </a:bodyPr>
          <a:lstStyle/>
          <a:p>
            <a:r>
              <a:rPr lang="en-GB" dirty="0" err="1"/>
              <a:t>Svenska</a:t>
            </a:r>
            <a:r>
              <a:rPr lang="en-GB" dirty="0"/>
              <a:t> </a:t>
            </a:r>
            <a:r>
              <a:rPr lang="en-GB" dirty="0" err="1"/>
              <a:t>erfarenheter</a:t>
            </a:r>
            <a:r>
              <a:rPr lang="en-GB" dirty="0"/>
              <a:t> </a:t>
            </a:r>
            <a:r>
              <a:rPr lang="en-GB" dirty="0" err="1"/>
              <a:t>från</a:t>
            </a:r>
            <a:r>
              <a:rPr lang="en-GB" dirty="0"/>
              <a:t> </a:t>
            </a:r>
            <a:r>
              <a:rPr lang="en-GB" dirty="0" err="1"/>
              <a:t>Stora</a:t>
            </a:r>
            <a:r>
              <a:rPr lang="en-GB" dirty="0"/>
              <a:t> </a:t>
            </a:r>
            <a:r>
              <a:rPr lang="en-GB" dirty="0" err="1"/>
              <a:t>Sköndal</a:t>
            </a:r>
            <a:r>
              <a:rPr lang="en-GB" dirty="0"/>
              <a:t>. </a:t>
            </a:r>
            <a:r>
              <a:rPr lang="en-GB" dirty="0" err="1"/>
              <a:t>Mest</a:t>
            </a:r>
            <a:r>
              <a:rPr lang="en-GB" dirty="0"/>
              <a:t> </a:t>
            </a:r>
            <a:r>
              <a:rPr lang="en-GB" dirty="0" err="1"/>
              <a:t>svårbehandlad</a:t>
            </a:r>
            <a:r>
              <a:rPr lang="en-GB" dirty="0"/>
              <a:t> </a:t>
            </a:r>
            <a:r>
              <a:rPr lang="en-GB" dirty="0" err="1"/>
              <a:t>epilepsi</a:t>
            </a:r>
            <a:r>
              <a:rPr lang="en-GB" dirty="0"/>
              <a:t>.</a:t>
            </a:r>
          </a:p>
          <a:p>
            <a:pPr lvl="1"/>
            <a:r>
              <a:rPr lang="en-GB" dirty="0" err="1"/>
              <a:t>Dagsjukvård</a:t>
            </a:r>
            <a:r>
              <a:rPr lang="en-GB" dirty="0"/>
              <a:t> </a:t>
            </a:r>
            <a:r>
              <a:rPr lang="en-GB" dirty="0" err="1"/>
              <a:t>där</a:t>
            </a:r>
            <a:r>
              <a:rPr lang="en-GB" dirty="0"/>
              <a:t> 5</a:t>
            </a:r>
            <a:r>
              <a:rPr lang="sv-SE" dirty="0"/>
              <a:t>–</a:t>
            </a:r>
            <a:r>
              <a:rPr lang="en-GB" dirty="0"/>
              <a:t>6 </a:t>
            </a:r>
            <a:r>
              <a:rPr lang="en-GB" dirty="0" err="1"/>
              <a:t>personer</a:t>
            </a:r>
            <a:r>
              <a:rPr lang="en-GB" dirty="0"/>
              <a:t> </a:t>
            </a:r>
            <a:r>
              <a:rPr lang="en-GB" dirty="0" err="1"/>
              <a:t>träffades</a:t>
            </a:r>
            <a:r>
              <a:rPr lang="en-GB" dirty="0"/>
              <a:t> 2</a:t>
            </a:r>
            <a:r>
              <a:rPr lang="sv-SE" dirty="0"/>
              <a:t>–</a:t>
            </a:r>
            <a:r>
              <a:rPr lang="en-GB" dirty="0"/>
              <a:t>3 </a:t>
            </a:r>
            <a:r>
              <a:rPr lang="en-GB" dirty="0" err="1"/>
              <a:t>gånger</a:t>
            </a:r>
            <a:r>
              <a:rPr lang="en-GB" dirty="0"/>
              <a:t> per </a:t>
            </a:r>
            <a:r>
              <a:rPr lang="en-GB" dirty="0" err="1"/>
              <a:t>vecka</a:t>
            </a:r>
            <a:r>
              <a:rPr lang="en-GB" dirty="0"/>
              <a:t>. </a:t>
            </a:r>
            <a:r>
              <a:rPr lang="en-GB" dirty="0" err="1"/>
              <a:t>Fysioterapi</a:t>
            </a:r>
            <a:r>
              <a:rPr lang="en-GB" dirty="0"/>
              <a:t>, </a:t>
            </a:r>
            <a:r>
              <a:rPr lang="en-GB" dirty="0" err="1"/>
              <a:t>utbildning</a:t>
            </a:r>
            <a:r>
              <a:rPr lang="en-GB" dirty="0"/>
              <a:t> om </a:t>
            </a:r>
            <a:r>
              <a:rPr lang="en-GB" dirty="0" err="1"/>
              <a:t>epilepsi</a:t>
            </a:r>
            <a:r>
              <a:rPr lang="en-GB" dirty="0"/>
              <a:t>, </a:t>
            </a:r>
            <a:r>
              <a:rPr lang="en-GB" dirty="0" err="1"/>
              <a:t>träning</a:t>
            </a:r>
            <a:r>
              <a:rPr lang="en-GB" dirty="0"/>
              <a:t> i </a:t>
            </a:r>
            <a:r>
              <a:rPr lang="en-GB" dirty="0" err="1"/>
              <a:t>kroppskännedom</a:t>
            </a:r>
            <a:r>
              <a:rPr lang="en-GB" dirty="0"/>
              <a:t>, </a:t>
            </a:r>
            <a:r>
              <a:rPr lang="en-GB" dirty="0" err="1"/>
              <a:t>psykosocialt</a:t>
            </a:r>
            <a:r>
              <a:rPr lang="en-GB" dirty="0"/>
              <a:t> </a:t>
            </a:r>
            <a:r>
              <a:rPr lang="en-GB" dirty="0" err="1"/>
              <a:t>stöd</a:t>
            </a:r>
            <a:r>
              <a:rPr lang="en-GB" dirty="0"/>
              <a:t> och </a:t>
            </a:r>
            <a:r>
              <a:rPr lang="en-GB" dirty="0" err="1"/>
              <a:t>kontakt</a:t>
            </a:r>
            <a:r>
              <a:rPr lang="en-GB" dirty="0"/>
              <a:t> med </a:t>
            </a:r>
            <a:r>
              <a:rPr lang="en-GB" dirty="0" err="1"/>
              <a:t>arbetsplats</a:t>
            </a:r>
            <a:r>
              <a:rPr lang="en-GB" dirty="0"/>
              <a:t> </a:t>
            </a:r>
            <a:r>
              <a:rPr lang="en-GB" dirty="0" err="1"/>
              <a:t>vara</a:t>
            </a:r>
            <a:r>
              <a:rPr lang="en-GB" dirty="0"/>
              <a:t> </a:t>
            </a:r>
            <a:r>
              <a:rPr lang="en-GB" dirty="0" err="1"/>
              <a:t>några</a:t>
            </a:r>
            <a:r>
              <a:rPr lang="en-GB" dirty="0"/>
              <a:t> </a:t>
            </a:r>
            <a:r>
              <a:rPr lang="en-GB" dirty="0" err="1"/>
              <a:t>åtgärder</a:t>
            </a:r>
            <a:r>
              <a:rPr lang="en-GB" dirty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GB" sz="2000" dirty="0"/>
              <a:t>I </a:t>
            </a:r>
            <a:r>
              <a:rPr lang="en-GB" sz="2000" dirty="0" err="1"/>
              <a:t>Tyskland</a:t>
            </a:r>
            <a:r>
              <a:rPr lang="en-GB" sz="2000" dirty="0"/>
              <a:t> </a:t>
            </a:r>
            <a:r>
              <a:rPr lang="en-GB" sz="2000" dirty="0" err="1"/>
              <a:t>finns</a:t>
            </a:r>
            <a:r>
              <a:rPr lang="en-GB" sz="2000" dirty="0"/>
              <a:t> </a:t>
            </a:r>
            <a:r>
              <a:rPr lang="en-GB" sz="2000" dirty="0" err="1"/>
              <a:t>beskrivning</a:t>
            </a:r>
            <a:r>
              <a:rPr lang="en-GB" sz="2000" dirty="0"/>
              <a:t> </a:t>
            </a:r>
            <a:r>
              <a:rPr lang="en-GB" sz="2000" dirty="0" err="1"/>
              <a:t>av</a:t>
            </a:r>
            <a:r>
              <a:rPr lang="en-GB" sz="2000" dirty="0"/>
              <a:t> </a:t>
            </a:r>
            <a:r>
              <a:rPr lang="en-GB" sz="2000" dirty="0" err="1"/>
              <a:t>liknande</a:t>
            </a:r>
            <a:r>
              <a:rPr lang="en-GB" sz="2000" dirty="0"/>
              <a:t> program </a:t>
            </a:r>
            <a:r>
              <a:rPr lang="en-GB" sz="2000" dirty="0" err="1"/>
              <a:t>för</a:t>
            </a:r>
            <a:r>
              <a:rPr lang="en-GB" sz="2000" dirty="0"/>
              <a:t> </a:t>
            </a:r>
            <a:r>
              <a:rPr lang="en-GB" sz="2000" dirty="0" err="1"/>
              <a:t>återgång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arbete</a:t>
            </a:r>
            <a:r>
              <a:rPr lang="en-GB" sz="2000" dirty="0"/>
              <a:t> </a:t>
            </a:r>
            <a:r>
              <a:rPr lang="en-GB" sz="2000" dirty="0" err="1"/>
              <a:t>efter</a:t>
            </a:r>
            <a:r>
              <a:rPr lang="en-GB" sz="2000" dirty="0"/>
              <a:t> </a:t>
            </a:r>
            <a:r>
              <a:rPr lang="en-GB" sz="2000" dirty="0" err="1"/>
              <a:t>epilepsikirurgi</a:t>
            </a:r>
            <a:r>
              <a:rPr lang="en-GB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5900" y="6374629"/>
            <a:ext cx="331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</a:t>
            </a:r>
            <a:r>
              <a:rPr lang="en-GB" dirty="0" err="1"/>
              <a:t>Wedlund</a:t>
            </a:r>
            <a:r>
              <a:rPr lang="en-GB" dirty="0"/>
              <a:t> 2012, </a:t>
            </a:r>
            <a:r>
              <a:rPr lang="en-GB" dirty="0" err="1"/>
              <a:t>Thorbecke</a:t>
            </a:r>
            <a:r>
              <a:rPr lang="en-GB" dirty="0"/>
              <a:t> 2014)</a:t>
            </a:r>
          </a:p>
        </p:txBody>
      </p:sp>
    </p:spTree>
    <p:extLst>
      <p:ext uri="{BB962C8B-B14F-4D97-AF65-F5344CB8AC3E}">
        <p14:creationId xmlns:p14="http://schemas.microsoft.com/office/powerpoint/2010/main" val="299080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Arbetsförmedling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510" y="1417638"/>
            <a:ext cx="5948979" cy="4525963"/>
          </a:xfrm>
        </p:spPr>
        <p:txBody>
          <a:bodyPr>
            <a:normAutofit/>
          </a:bodyPr>
          <a:lstStyle/>
          <a:p>
            <a:r>
              <a:rPr lang="en-GB" dirty="0" err="1"/>
              <a:t>Utomlands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man </a:t>
            </a:r>
            <a:r>
              <a:rPr lang="en-GB" dirty="0" err="1"/>
              <a:t>gjort</a:t>
            </a:r>
            <a:r>
              <a:rPr lang="en-GB" dirty="0"/>
              <a:t> </a:t>
            </a:r>
            <a:r>
              <a:rPr lang="en-GB" dirty="0" err="1"/>
              <a:t>försök</a:t>
            </a:r>
            <a:r>
              <a:rPr lang="en-GB" dirty="0"/>
              <a:t> med </a:t>
            </a:r>
            <a:r>
              <a:rPr lang="en-GB" dirty="0" err="1"/>
              <a:t>epilepsianpassad</a:t>
            </a:r>
            <a:r>
              <a:rPr lang="en-GB" dirty="0"/>
              <a:t> </a:t>
            </a:r>
            <a:r>
              <a:rPr lang="en-GB" dirty="0" err="1"/>
              <a:t>yrkesrådgivning</a:t>
            </a:r>
            <a:r>
              <a:rPr lang="en-GB" dirty="0"/>
              <a:t>/</a:t>
            </a:r>
            <a:r>
              <a:rPr lang="en-GB" dirty="0" err="1"/>
              <a:t>arbetsförmedling</a:t>
            </a:r>
            <a:r>
              <a:rPr lang="en-GB" dirty="0"/>
              <a:t>. </a:t>
            </a:r>
          </a:p>
          <a:p>
            <a:r>
              <a:rPr lang="en-GB" dirty="0" err="1"/>
              <a:t>Innebär</a:t>
            </a:r>
            <a:r>
              <a:rPr lang="en-GB" dirty="0"/>
              <a:t> </a:t>
            </a:r>
            <a:r>
              <a:rPr lang="en-GB" dirty="0" err="1"/>
              <a:t>hjälp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inventera</a:t>
            </a:r>
            <a:r>
              <a:rPr lang="en-GB" dirty="0"/>
              <a:t> hinder, </a:t>
            </a:r>
            <a:r>
              <a:rPr lang="en-GB" dirty="0" err="1"/>
              <a:t>färdighetsträning</a:t>
            </a:r>
            <a:r>
              <a:rPr lang="en-GB" dirty="0"/>
              <a:t> och </a:t>
            </a:r>
            <a:r>
              <a:rPr lang="en-GB" dirty="0" err="1"/>
              <a:t>praktik</a:t>
            </a:r>
            <a:r>
              <a:rPr lang="en-GB" dirty="0"/>
              <a:t>.</a:t>
            </a:r>
          </a:p>
          <a:p>
            <a:r>
              <a:rPr lang="en-GB" dirty="0"/>
              <a:t>I Sverige </a:t>
            </a:r>
            <a:r>
              <a:rPr lang="en-GB" dirty="0" err="1"/>
              <a:t>finns</a:t>
            </a:r>
            <a:r>
              <a:rPr lang="en-GB" dirty="0"/>
              <a:t> </a:t>
            </a:r>
            <a:r>
              <a:rPr lang="en-GB" dirty="0" err="1"/>
              <a:t>möjlighet</a:t>
            </a:r>
            <a:r>
              <a:rPr lang="en-GB" dirty="0"/>
              <a:t> till </a:t>
            </a:r>
            <a:r>
              <a:rPr lang="en-GB" dirty="0" err="1"/>
              <a:t>praktik</a:t>
            </a:r>
            <a:r>
              <a:rPr lang="en-GB" dirty="0"/>
              <a:t> via </a:t>
            </a:r>
            <a:r>
              <a:rPr lang="en-GB" dirty="0" err="1"/>
              <a:t>Försäkringskassan</a:t>
            </a:r>
            <a:r>
              <a:rPr lang="en-GB" dirty="0"/>
              <a:t>/</a:t>
            </a:r>
            <a:r>
              <a:rPr lang="en-GB" dirty="0" err="1"/>
              <a:t>Arbetsförmedlingen</a:t>
            </a:r>
            <a:r>
              <a:rPr lang="en-GB" dirty="0"/>
              <a:t>, men </a:t>
            </a:r>
            <a:r>
              <a:rPr lang="en-GB" dirty="0" err="1"/>
              <a:t>sjukvården</a:t>
            </a:r>
            <a:r>
              <a:rPr lang="en-GB" dirty="0"/>
              <a:t> </a:t>
            </a:r>
            <a:r>
              <a:rPr lang="en-GB" dirty="0" err="1"/>
              <a:t>måste</a:t>
            </a:r>
            <a:r>
              <a:rPr lang="en-GB" dirty="0"/>
              <a:t> </a:t>
            </a:r>
            <a:r>
              <a:rPr lang="en-GB" dirty="0" err="1"/>
              <a:t>stå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epilepsispecifik</a:t>
            </a:r>
            <a:r>
              <a:rPr lang="en-GB" dirty="0"/>
              <a:t> </a:t>
            </a:r>
            <a:r>
              <a:rPr lang="en-GB" dirty="0" err="1"/>
              <a:t>kunskap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35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7F60170-B9EB-354B-A100-BBCD15591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702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3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Epilepsi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arbetslivet</a:t>
            </a:r>
            <a:r>
              <a:rPr lang="en-GB" dirty="0"/>
              <a:t> III:</a:t>
            </a:r>
            <a:br>
              <a:rPr lang="en-GB" dirty="0"/>
            </a:br>
            <a:r>
              <a:rPr lang="en-GB" dirty="0" err="1"/>
              <a:t>Sjukvård</a:t>
            </a:r>
            <a:r>
              <a:rPr lang="en-GB" dirty="0"/>
              <a:t> och </a:t>
            </a:r>
            <a:r>
              <a:rPr lang="en-GB" dirty="0" err="1"/>
              <a:t>rehabilitering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Johan Zelano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9142" y="4759362"/>
            <a:ext cx="1406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Kapitel</a:t>
            </a:r>
            <a:r>
              <a:rPr lang="en-GB" sz="1600" dirty="0"/>
              <a:t> 6 och 9</a:t>
            </a:r>
          </a:p>
        </p:txBody>
      </p:sp>
    </p:spTree>
    <p:extLst>
      <p:ext uri="{BB962C8B-B14F-4D97-AF65-F5344CB8AC3E}">
        <p14:creationId xmlns:p14="http://schemas.microsoft.com/office/powerpoint/2010/main" val="291022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Sjukvårdens</a:t>
            </a:r>
            <a:r>
              <a:rPr lang="en-GB" dirty="0"/>
              <a:t> </a:t>
            </a:r>
            <a:r>
              <a:rPr lang="en-GB" dirty="0" err="1"/>
              <a:t>uppgifter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847" y="1589442"/>
            <a:ext cx="5002306" cy="4525963"/>
          </a:xfrm>
        </p:spPr>
        <p:txBody>
          <a:bodyPr/>
          <a:lstStyle/>
          <a:p>
            <a:r>
              <a:rPr lang="en-GB" dirty="0" err="1"/>
              <a:t>Utreda</a:t>
            </a:r>
            <a:r>
              <a:rPr lang="en-GB" dirty="0"/>
              <a:t> och </a:t>
            </a:r>
            <a:r>
              <a:rPr lang="en-GB" dirty="0" err="1"/>
              <a:t>behandla</a:t>
            </a:r>
            <a:r>
              <a:rPr lang="en-GB" dirty="0"/>
              <a:t> </a:t>
            </a:r>
            <a:r>
              <a:rPr lang="en-GB" dirty="0" err="1"/>
              <a:t>epilepsi</a:t>
            </a:r>
            <a:r>
              <a:rPr lang="en-GB" dirty="0"/>
              <a:t>.</a:t>
            </a:r>
          </a:p>
          <a:p>
            <a:r>
              <a:rPr lang="en-GB" dirty="0" err="1"/>
              <a:t>Redan</a:t>
            </a:r>
            <a:r>
              <a:rPr lang="en-GB" dirty="0"/>
              <a:t> vid </a:t>
            </a:r>
            <a:r>
              <a:rPr lang="en-GB" dirty="0" err="1"/>
              <a:t>inledande</a:t>
            </a:r>
            <a:r>
              <a:rPr lang="en-GB" dirty="0"/>
              <a:t> </a:t>
            </a:r>
            <a:r>
              <a:rPr lang="en-GB" dirty="0" err="1"/>
              <a:t>kontakter</a:t>
            </a:r>
            <a:r>
              <a:rPr lang="en-GB" dirty="0"/>
              <a:t> </a:t>
            </a:r>
            <a:r>
              <a:rPr lang="en-GB" dirty="0" err="1"/>
              <a:t>behöver</a:t>
            </a:r>
            <a:r>
              <a:rPr lang="en-GB" dirty="0"/>
              <a:t> dock </a:t>
            </a:r>
            <a:r>
              <a:rPr lang="en-GB" dirty="0" err="1"/>
              <a:t>arbetslivsaspekter</a:t>
            </a:r>
            <a:r>
              <a:rPr lang="en-GB" dirty="0"/>
              <a:t> </a:t>
            </a:r>
            <a:r>
              <a:rPr lang="en-GB" dirty="0" err="1"/>
              <a:t>beaktas</a:t>
            </a:r>
            <a:r>
              <a:rPr lang="en-GB" dirty="0"/>
              <a:t>.</a:t>
            </a:r>
          </a:p>
          <a:p>
            <a:r>
              <a:rPr lang="en-GB" dirty="0" err="1"/>
              <a:t>Körkort</a:t>
            </a:r>
            <a:r>
              <a:rPr lang="en-GB" dirty="0"/>
              <a:t>?</a:t>
            </a:r>
          </a:p>
          <a:p>
            <a:r>
              <a:rPr lang="en-GB" dirty="0"/>
              <a:t>Risker?</a:t>
            </a:r>
          </a:p>
        </p:txBody>
      </p:sp>
    </p:spTree>
    <p:extLst>
      <p:ext uri="{BB962C8B-B14F-4D97-AF65-F5344CB8AC3E}">
        <p14:creationId xmlns:p14="http://schemas.microsoft.com/office/powerpoint/2010/main" val="69201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Informationsbehov</a:t>
            </a:r>
            <a:r>
              <a:rPr lang="en-GB" dirty="0"/>
              <a:t> vid </a:t>
            </a:r>
            <a:r>
              <a:rPr lang="en-GB" dirty="0" err="1"/>
              <a:t>diagnos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315" y="1818633"/>
            <a:ext cx="5443369" cy="4033210"/>
          </a:xfrm>
        </p:spPr>
        <p:txBody>
          <a:bodyPr/>
          <a:lstStyle/>
          <a:p>
            <a:r>
              <a:rPr lang="en-GB" dirty="0" err="1"/>
              <a:t>Individuellt</a:t>
            </a:r>
            <a:r>
              <a:rPr lang="en-GB" dirty="0"/>
              <a:t>.</a:t>
            </a:r>
          </a:p>
          <a:p>
            <a:r>
              <a:rPr lang="en-GB" dirty="0" err="1"/>
              <a:t>Ofta</a:t>
            </a:r>
            <a:r>
              <a:rPr lang="en-GB" dirty="0"/>
              <a:t> en </a:t>
            </a:r>
            <a:r>
              <a:rPr lang="en-GB" dirty="0" err="1"/>
              <a:t>fördel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</a:t>
            </a:r>
            <a:r>
              <a:rPr lang="en-GB" dirty="0" err="1"/>
              <a:t>sjukvårdskontakterna</a:t>
            </a:r>
            <a:r>
              <a:rPr lang="en-GB" dirty="0"/>
              <a:t> </a:t>
            </a:r>
            <a:r>
              <a:rPr lang="en-GB" dirty="0" err="1"/>
              <a:t>sprids</a:t>
            </a:r>
            <a:r>
              <a:rPr lang="en-GB" dirty="0"/>
              <a:t> </a:t>
            </a:r>
            <a:r>
              <a:rPr lang="en-GB" dirty="0" err="1"/>
              <a:t>över</a:t>
            </a:r>
            <a:r>
              <a:rPr lang="en-GB" dirty="0"/>
              <a:t> </a:t>
            </a:r>
            <a:r>
              <a:rPr lang="en-GB" dirty="0" err="1"/>
              <a:t>viss</a:t>
            </a:r>
            <a:r>
              <a:rPr lang="en-GB" dirty="0"/>
              <a:t> </a:t>
            </a:r>
            <a:r>
              <a:rPr lang="en-GB" dirty="0" err="1"/>
              <a:t>tid</a:t>
            </a:r>
            <a:r>
              <a:rPr lang="en-GB" dirty="0"/>
              <a:t>, </a:t>
            </a:r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personen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fundera</a:t>
            </a:r>
            <a:r>
              <a:rPr lang="en-GB" dirty="0"/>
              <a:t> och ta </a:t>
            </a:r>
            <a:r>
              <a:rPr lang="en-GB" dirty="0" err="1"/>
              <a:t>upp</a:t>
            </a:r>
            <a:r>
              <a:rPr lang="en-GB" dirty="0"/>
              <a:t> </a:t>
            </a:r>
            <a:r>
              <a:rPr lang="en-GB" dirty="0" err="1"/>
              <a:t>frågor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dyker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42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Sjukskrivning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266" y="1514139"/>
            <a:ext cx="5211468" cy="4525963"/>
          </a:xfrm>
        </p:spPr>
        <p:txBody>
          <a:bodyPr/>
          <a:lstStyle/>
          <a:p>
            <a:r>
              <a:rPr lang="en-GB" dirty="0"/>
              <a:t>Inga </a:t>
            </a:r>
            <a:r>
              <a:rPr lang="en-GB" dirty="0" err="1"/>
              <a:t>enkelt</a:t>
            </a:r>
            <a:r>
              <a:rPr lang="en-GB" dirty="0"/>
              <a:t> </a:t>
            </a:r>
            <a:r>
              <a:rPr lang="en-GB" dirty="0" err="1"/>
              <a:t>tillämpbara</a:t>
            </a:r>
            <a:r>
              <a:rPr lang="en-GB" dirty="0"/>
              <a:t> </a:t>
            </a:r>
            <a:r>
              <a:rPr lang="en-GB" dirty="0" err="1"/>
              <a:t>regler</a:t>
            </a:r>
            <a:r>
              <a:rPr lang="en-GB" dirty="0"/>
              <a:t>.</a:t>
            </a:r>
          </a:p>
          <a:p>
            <a:r>
              <a:rPr lang="en-GB" dirty="0" err="1"/>
              <a:t>Upp</a:t>
            </a:r>
            <a:r>
              <a:rPr lang="en-GB" dirty="0"/>
              <a:t> till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veckor</a:t>
            </a:r>
            <a:r>
              <a:rPr lang="en-GB" dirty="0"/>
              <a:t>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första</a:t>
            </a:r>
            <a:r>
              <a:rPr lang="en-GB" dirty="0"/>
              <a:t> </a:t>
            </a:r>
            <a:r>
              <a:rPr lang="en-GB" dirty="0" err="1"/>
              <a:t>anfall</a:t>
            </a:r>
            <a:r>
              <a:rPr lang="en-GB" dirty="0"/>
              <a:t> </a:t>
            </a:r>
            <a:r>
              <a:rPr lang="en-GB" dirty="0" err="1"/>
              <a:t>enligt</a:t>
            </a:r>
            <a:r>
              <a:rPr lang="en-GB" dirty="0"/>
              <a:t> </a:t>
            </a:r>
            <a:r>
              <a:rPr lang="en-GB" dirty="0" err="1"/>
              <a:t>Socialstyrelsens</a:t>
            </a:r>
            <a:r>
              <a:rPr lang="en-GB" dirty="0"/>
              <a:t> </a:t>
            </a:r>
            <a:r>
              <a:rPr lang="en-GB" dirty="0" err="1"/>
              <a:t>beslutsstöd</a:t>
            </a:r>
            <a:r>
              <a:rPr lang="en-GB" dirty="0"/>
              <a:t>, men vid </a:t>
            </a:r>
            <a:r>
              <a:rPr lang="en-GB" dirty="0" err="1"/>
              <a:t>diagnos</a:t>
            </a:r>
            <a:r>
              <a:rPr lang="en-GB" dirty="0"/>
              <a:t> </a:t>
            </a:r>
            <a:r>
              <a:rPr lang="en-GB" dirty="0" err="1"/>
              <a:t>behövs</a:t>
            </a:r>
            <a:r>
              <a:rPr lang="en-GB" dirty="0"/>
              <a:t> </a:t>
            </a:r>
            <a:r>
              <a:rPr lang="en-GB" dirty="0" err="1"/>
              <a:t>ibland</a:t>
            </a:r>
            <a:r>
              <a:rPr lang="en-GB" dirty="0"/>
              <a:t> </a:t>
            </a:r>
            <a:r>
              <a:rPr lang="en-GB" dirty="0" err="1"/>
              <a:t>längre</a:t>
            </a:r>
            <a:r>
              <a:rPr lang="en-GB" dirty="0"/>
              <a:t> </a:t>
            </a:r>
            <a:r>
              <a:rPr lang="en-GB" dirty="0" err="1"/>
              <a:t>tid</a:t>
            </a:r>
            <a:r>
              <a:rPr lang="en-GB" dirty="0"/>
              <a:t>. </a:t>
            </a:r>
          </a:p>
          <a:p>
            <a:r>
              <a:rPr lang="sv-SE" dirty="0"/>
              <a:t>Omvänt har alla personer inte nedsatt arbetsförmåga efter anfall.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54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multiprofessionella</a:t>
            </a:r>
            <a:r>
              <a:rPr lang="en-GB" dirty="0"/>
              <a:t> </a:t>
            </a:r>
            <a:r>
              <a:rPr lang="en-GB" dirty="0" err="1"/>
              <a:t>teamet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454" y="1546730"/>
            <a:ext cx="4701092" cy="4525963"/>
          </a:xfrm>
        </p:spPr>
        <p:txBody>
          <a:bodyPr>
            <a:normAutofit/>
          </a:bodyPr>
          <a:lstStyle/>
          <a:p>
            <a:r>
              <a:rPr lang="en-GB" dirty="0" err="1"/>
              <a:t>Föreskrivs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Nationella</a:t>
            </a:r>
            <a:r>
              <a:rPr lang="en-GB" dirty="0"/>
              <a:t> </a:t>
            </a:r>
            <a:r>
              <a:rPr lang="en-GB" dirty="0" err="1"/>
              <a:t>riktlinjer</a:t>
            </a:r>
            <a:endParaRPr lang="en-GB" dirty="0"/>
          </a:p>
          <a:p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ingå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läkare</a:t>
            </a:r>
            <a:r>
              <a:rPr lang="en-GB" dirty="0"/>
              <a:t> med </a:t>
            </a:r>
            <a:r>
              <a:rPr lang="en-GB" dirty="0" err="1"/>
              <a:t>kunskap</a:t>
            </a:r>
            <a:r>
              <a:rPr lang="en-GB" dirty="0"/>
              <a:t> om </a:t>
            </a:r>
            <a:r>
              <a:rPr lang="en-GB" dirty="0" err="1"/>
              <a:t>epilepsi</a:t>
            </a:r>
            <a:endParaRPr lang="en-GB" dirty="0"/>
          </a:p>
          <a:p>
            <a:pPr lvl="1"/>
            <a:r>
              <a:rPr lang="en-GB" dirty="0" err="1"/>
              <a:t>epilepsisjuksköterska</a:t>
            </a:r>
            <a:endParaRPr lang="en-GB" dirty="0"/>
          </a:p>
          <a:p>
            <a:pPr lvl="1"/>
            <a:r>
              <a:rPr lang="en-GB" dirty="0"/>
              <a:t>(neuro)</a:t>
            </a:r>
            <a:r>
              <a:rPr lang="en-GB" dirty="0" err="1"/>
              <a:t>psykolog</a:t>
            </a:r>
            <a:endParaRPr lang="en-GB" dirty="0"/>
          </a:p>
          <a:p>
            <a:pPr lvl="1"/>
            <a:r>
              <a:rPr lang="en-GB" dirty="0" err="1"/>
              <a:t>kurator</a:t>
            </a:r>
            <a:endParaRPr lang="en-GB" dirty="0"/>
          </a:p>
          <a:p>
            <a:pPr lvl="1"/>
            <a:r>
              <a:rPr lang="en-GB" dirty="0" err="1"/>
              <a:t>arbetsterapeut</a:t>
            </a:r>
            <a:endParaRPr lang="en-GB" dirty="0"/>
          </a:p>
          <a:p>
            <a:pPr lvl="1"/>
            <a:r>
              <a:rPr lang="en-GB" dirty="0" err="1"/>
              <a:t>psykiater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712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Samverkan</a:t>
            </a:r>
            <a:r>
              <a:rPr lang="en-GB" dirty="0"/>
              <a:t> med </a:t>
            </a:r>
            <a:r>
              <a:rPr lang="en-GB" dirty="0" err="1"/>
              <a:t>andra</a:t>
            </a:r>
            <a:r>
              <a:rPr lang="en-GB" dirty="0"/>
              <a:t> </a:t>
            </a:r>
            <a:r>
              <a:rPr lang="en-GB" dirty="0" err="1"/>
              <a:t>aktörer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68" y="1487245"/>
            <a:ext cx="2727064" cy="4525963"/>
          </a:xfrm>
        </p:spPr>
        <p:txBody>
          <a:bodyPr/>
          <a:lstStyle/>
          <a:p>
            <a:r>
              <a:rPr lang="en-GB" dirty="0" err="1"/>
              <a:t>Företagshälsovård</a:t>
            </a:r>
            <a:endParaRPr lang="en-GB" dirty="0"/>
          </a:p>
          <a:p>
            <a:r>
              <a:rPr lang="en-GB" dirty="0" err="1"/>
              <a:t>Försäkringskassan</a:t>
            </a:r>
            <a:endParaRPr lang="en-GB" dirty="0"/>
          </a:p>
          <a:p>
            <a:r>
              <a:rPr lang="en-GB" dirty="0" err="1"/>
              <a:t>Arbetsförmedlingen</a:t>
            </a:r>
            <a:endParaRPr lang="en-GB" dirty="0"/>
          </a:p>
          <a:p>
            <a:r>
              <a:rPr lang="en-GB" dirty="0" err="1"/>
              <a:t>Socialtjänsten</a:t>
            </a:r>
            <a:endParaRPr lang="en-GB" dirty="0"/>
          </a:p>
          <a:p>
            <a:r>
              <a:rPr lang="en-GB" dirty="0" err="1"/>
              <a:t>Arbetsgivare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05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Rehabilitering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249" y="1541033"/>
            <a:ext cx="7035501" cy="4525963"/>
          </a:xfrm>
        </p:spPr>
        <p:txBody>
          <a:bodyPr/>
          <a:lstStyle/>
          <a:p>
            <a:r>
              <a:rPr lang="en-GB" dirty="0" err="1"/>
              <a:t>Relativt</a:t>
            </a:r>
            <a:r>
              <a:rPr lang="en-GB" dirty="0"/>
              <a:t> </a:t>
            </a:r>
            <a:r>
              <a:rPr lang="en-GB" dirty="0" err="1"/>
              <a:t>begränsad</a:t>
            </a:r>
            <a:r>
              <a:rPr lang="en-GB" dirty="0"/>
              <a:t> </a:t>
            </a:r>
            <a:r>
              <a:rPr lang="en-GB" dirty="0" err="1"/>
              <a:t>kunskap</a:t>
            </a:r>
            <a:r>
              <a:rPr lang="en-GB" dirty="0"/>
              <a:t> om </a:t>
            </a:r>
            <a:r>
              <a:rPr lang="en-GB" dirty="0" err="1"/>
              <a:t>epilepsispecifik</a:t>
            </a:r>
            <a:r>
              <a:rPr lang="en-GB" dirty="0"/>
              <a:t> </a:t>
            </a:r>
            <a:r>
              <a:rPr lang="en-GB" dirty="0" err="1"/>
              <a:t>rehabilitering</a:t>
            </a:r>
            <a:r>
              <a:rPr lang="en-GB" dirty="0"/>
              <a:t>.</a:t>
            </a:r>
          </a:p>
          <a:p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bedrivas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bara </a:t>
            </a:r>
            <a:r>
              <a:rPr lang="en-GB" dirty="0" err="1"/>
              <a:t>rehabiliteringsmedicinska</a:t>
            </a:r>
            <a:r>
              <a:rPr lang="en-GB" dirty="0"/>
              <a:t> </a:t>
            </a:r>
            <a:r>
              <a:rPr lang="en-GB" dirty="0" err="1"/>
              <a:t>kliniker</a:t>
            </a:r>
            <a:r>
              <a:rPr lang="en-GB" dirty="0"/>
              <a:t>, </a:t>
            </a:r>
            <a:r>
              <a:rPr lang="en-GB" dirty="0" err="1"/>
              <a:t>utan</a:t>
            </a:r>
            <a:r>
              <a:rPr lang="en-GB" dirty="0"/>
              <a:t> </a:t>
            </a:r>
            <a:r>
              <a:rPr lang="en-GB" dirty="0" err="1"/>
              <a:t>många</a:t>
            </a:r>
            <a:r>
              <a:rPr lang="en-GB" dirty="0"/>
              <a:t> </a:t>
            </a:r>
            <a:r>
              <a:rPr lang="en-GB" dirty="0" err="1"/>
              <a:t>rehabiliteringsuppgifter</a:t>
            </a:r>
            <a:r>
              <a:rPr lang="en-GB" dirty="0"/>
              <a:t> faller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neurologi</a:t>
            </a:r>
            <a:r>
              <a:rPr lang="en-GB" dirty="0"/>
              <a:t> och </a:t>
            </a:r>
            <a:r>
              <a:rPr lang="en-GB" dirty="0" err="1"/>
              <a:t>primärvård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73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338</Words>
  <Application>Microsoft Macintosh PowerPoint</Application>
  <PresentationFormat>Bildspel på skärmen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PowerPoint-presentation</vt:lpstr>
      <vt:lpstr>PowerPoint-presentation</vt:lpstr>
      <vt:lpstr>Epilepsi i arbetslivet III: Sjukvård och rehabilitering</vt:lpstr>
      <vt:lpstr>Sjukvårdens uppgifter</vt:lpstr>
      <vt:lpstr>Informationsbehov vid diagnos</vt:lpstr>
      <vt:lpstr>Sjukskrivning</vt:lpstr>
      <vt:lpstr>Det multiprofessionella teamet</vt:lpstr>
      <vt:lpstr>Samverkan med andra aktörer</vt:lpstr>
      <vt:lpstr>Rehabilitering</vt:lpstr>
      <vt:lpstr>Börja i tid</vt:lpstr>
      <vt:lpstr>Sjukskrivning</vt:lpstr>
      <vt:lpstr>Rehabiliteringsplanering</vt:lpstr>
      <vt:lpstr>Epilepsispecifik rehabilitering</vt:lpstr>
      <vt:lpstr>Arbetsförmedling</vt:lpstr>
    </vt:vector>
  </TitlesOfParts>
  <Company>GU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 i arbetslivet II: Sjukvård och rehabilitering</dc:title>
  <dc:creator>Johan Zelano</dc:creator>
  <cp:lastModifiedBy>Microsoft Office User</cp:lastModifiedBy>
  <cp:revision>23</cp:revision>
  <dcterms:created xsi:type="dcterms:W3CDTF">2019-11-17T09:34:06Z</dcterms:created>
  <dcterms:modified xsi:type="dcterms:W3CDTF">2020-02-28T10:53:09Z</dcterms:modified>
</cp:coreProperties>
</file>