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72884" autoAdjust="0"/>
  </p:normalViewPr>
  <p:slideViewPr>
    <p:cSldViewPr snapToGrid="0" snapToObjects="1">
      <p:cViewPr>
        <p:scale>
          <a:sx n="67" d="100"/>
          <a:sy n="67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8 - Att opponera på ett annat arbete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8 – Att opponera på ett annat arbete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264564" cy="457200"/>
          </a:xfrm>
        </p:spPr>
        <p:txBody>
          <a:bodyPr/>
          <a:lstStyle/>
          <a:p>
            <a:r>
              <a:rPr lang="sv-SE" sz="3200" dirty="0" smtClean="0"/>
              <a:t>Att opponera på ett annat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6264564" cy="4114800"/>
          </a:xfrm>
        </p:spPr>
        <p:txBody>
          <a:bodyPr/>
          <a:lstStyle/>
          <a:p>
            <a:r>
              <a:rPr lang="sv-SE" dirty="0" smtClean="0"/>
              <a:t>Slutseminariet</a:t>
            </a:r>
          </a:p>
          <a:p>
            <a:r>
              <a:rPr lang="sv-SE" dirty="0" smtClean="0"/>
              <a:t>Varför ska man opponera?</a:t>
            </a:r>
          </a:p>
          <a:p>
            <a:r>
              <a:rPr lang="sv-SE" dirty="0" smtClean="0"/>
              <a:t>Oppositionsanda</a:t>
            </a:r>
          </a:p>
          <a:p>
            <a:r>
              <a:rPr lang="sv-SE" dirty="0" smtClean="0"/>
              <a:t>Förberedelse av opposition</a:t>
            </a:r>
          </a:p>
          <a:p>
            <a:r>
              <a:rPr lang="sv-SE" dirty="0" smtClean="0"/>
              <a:t>Oppositionens innehåll</a:t>
            </a:r>
          </a:p>
          <a:p>
            <a:r>
              <a:rPr lang="sv-SE" dirty="0" smtClean="0"/>
              <a:t>Opposition på en uppsats med uppdragsgivare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54178" cy="264063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Slutseminariet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Granska det framlagda arbetet</a:t>
            </a:r>
          </a:p>
          <a:p>
            <a:r>
              <a:rPr lang="sv-SE" dirty="0" smtClean="0"/>
              <a:t>Ta fram starka och svaga sidor</a:t>
            </a:r>
          </a:p>
          <a:p>
            <a:r>
              <a:rPr lang="sv-SE" dirty="0" smtClean="0"/>
              <a:t>Föra en dialog med författarna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21182" cy="272473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ska man opponera?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Möjlighet att visa kompetens inom uppsatsskrivande</a:t>
            </a:r>
          </a:p>
          <a:p>
            <a:r>
              <a:rPr lang="sv-SE" dirty="0" smtClean="0"/>
              <a:t>Övnings- och inlärningstillfälle</a:t>
            </a:r>
          </a:p>
          <a:p>
            <a:r>
              <a:rPr lang="sv-SE" dirty="0" smtClean="0"/>
              <a:t>Bedömningstillfälle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336636" cy="260927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Oppositionsanda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6460836" cy="411480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Konstruktiv grundattityd</a:t>
            </a:r>
          </a:p>
          <a:p>
            <a:r>
              <a:rPr lang="sv-SE" dirty="0" smtClean="0"/>
              <a:t>Saklig (ej personlig) inriktad granskning</a:t>
            </a:r>
          </a:p>
          <a:p>
            <a:r>
              <a:rPr lang="sv-SE" dirty="0" smtClean="0"/>
              <a:t>Respekt för varandra</a:t>
            </a:r>
            <a:br>
              <a:rPr lang="sv-SE" dirty="0" smtClean="0"/>
            </a:br>
            <a:endParaRPr lang="sv-SE" dirty="0" smtClean="0"/>
          </a:p>
          <a:p>
            <a:pPr>
              <a:buNone/>
            </a:pPr>
            <a:r>
              <a:rPr lang="sv-SE" dirty="0" smtClean="0"/>
              <a:t>Konstruktivt tänkande och agerande</a:t>
            </a:r>
          </a:p>
          <a:p>
            <a:r>
              <a:rPr lang="sv-SE" dirty="0" smtClean="0"/>
              <a:t>Kritiskt tänkande – ifrågasätta</a:t>
            </a:r>
          </a:p>
          <a:p>
            <a:r>
              <a:rPr lang="sv-SE" dirty="0" smtClean="0"/>
              <a:t>Kreativt tänkande – finna nya infallsvinklar</a:t>
            </a:r>
          </a:p>
          <a:p>
            <a:r>
              <a:rPr lang="sv-SE" dirty="0" smtClean="0"/>
              <a:t>Positivt tänkande – se styrkan och möjligheterna</a:t>
            </a:r>
            <a:br>
              <a:rPr lang="sv-SE" dirty="0" smtClean="0"/>
            </a:br>
            <a:r>
              <a:rPr lang="sv-SE" dirty="0" smtClean="0"/>
              <a:t> </a:t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09636" cy="249382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Förberedelse av opposition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1752600"/>
            <a:ext cx="6518565" cy="4114800"/>
          </a:xfrm>
        </p:spPr>
        <p:txBody>
          <a:bodyPr/>
          <a:lstStyle/>
          <a:p>
            <a:r>
              <a:rPr lang="sv-SE" dirty="0" smtClean="0"/>
              <a:t>Framgår problemet klart</a:t>
            </a:r>
          </a:p>
          <a:p>
            <a:r>
              <a:rPr lang="sv-SE" dirty="0" smtClean="0"/>
              <a:t>Stämmer titel, syfte, metod, teori, empiri och resultat överens</a:t>
            </a:r>
          </a:p>
          <a:p>
            <a:r>
              <a:rPr lang="sv-SE" dirty="0" smtClean="0"/>
              <a:t>Informerar titeln om uppsatsens verkliga innehåll?</a:t>
            </a:r>
          </a:p>
          <a:p>
            <a:r>
              <a:rPr lang="sv-SE" dirty="0" smtClean="0"/>
              <a:t>Anknyter problemet till tidigare kunskap</a:t>
            </a:r>
          </a:p>
          <a:p>
            <a:r>
              <a:rPr lang="sv-SE" dirty="0" smtClean="0"/>
              <a:t>Finns klar koppling mellan problem, syfte, metod och resultat</a:t>
            </a:r>
          </a:p>
          <a:p>
            <a:r>
              <a:rPr lang="sv-SE" dirty="0"/>
              <a:t>Täcker metoden syftet i sin helhet?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198091" cy="260927"/>
          </a:xfrm>
        </p:spPr>
        <p:txBody>
          <a:bodyPr/>
          <a:lstStyle/>
          <a:p>
            <a:r>
              <a:rPr lang="sv-SE" smtClean="0"/>
              <a:t>Seminarieboken, Kapitel 8 - Att opponera på ett annat arbete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 av opposition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1752600"/>
            <a:ext cx="6714838" cy="4114800"/>
          </a:xfrm>
        </p:spPr>
        <p:txBody>
          <a:bodyPr/>
          <a:lstStyle/>
          <a:p>
            <a:r>
              <a:rPr lang="sv-SE" dirty="0" smtClean="0"/>
              <a:t>Har författarna motiverat alla viktiga val de gjort?</a:t>
            </a:r>
          </a:p>
          <a:p>
            <a:r>
              <a:rPr lang="sv-SE" dirty="0" smtClean="0"/>
              <a:t>Hur har felkällor undvikits?</a:t>
            </a:r>
          </a:p>
          <a:p>
            <a:r>
              <a:rPr lang="sv-SE" dirty="0" smtClean="0"/>
              <a:t>Har resultatet tydliggjorts?</a:t>
            </a:r>
          </a:p>
          <a:p>
            <a:r>
              <a:rPr lang="sv-SE" dirty="0" smtClean="0"/>
              <a:t>Förankrat/generaliserat resultatet så långt det går?</a:t>
            </a:r>
          </a:p>
          <a:p>
            <a:r>
              <a:rPr lang="sv-SE" dirty="0" smtClean="0"/>
              <a:t>Finns någon bättre alternativ uppläggning av uppsatsen?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55818" cy="260927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Oppositionens innehåll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5652655" cy="4114800"/>
          </a:xfrm>
        </p:spPr>
        <p:txBody>
          <a:bodyPr/>
          <a:lstStyle/>
          <a:p>
            <a:r>
              <a:rPr lang="sv-SE" dirty="0" smtClean="0"/>
              <a:t>Intressanta resultat och resonemang</a:t>
            </a:r>
          </a:p>
          <a:p>
            <a:r>
              <a:rPr lang="sv-SE" dirty="0" smtClean="0"/>
              <a:t>Väl genomförda delar</a:t>
            </a:r>
          </a:p>
          <a:p>
            <a:r>
              <a:rPr lang="sv-SE" dirty="0" smtClean="0"/>
              <a:t>Om ämnet behärskas av författarna</a:t>
            </a:r>
          </a:p>
          <a:p>
            <a:r>
              <a:rPr lang="sv-SE" dirty="0" smtClean="0"/>
              <a:t>Uppsatsens/presentationens utformning och genomförande</a:t>
            </a:r>
          </a:p>
          <a:p>
            <a:pPr>
              <a:buNone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278909" cy="284018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Oppositionens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Oppositionens upplägg: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Stora frågor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Små frågor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Slutomdöme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105727" cy="249382"/>
          </a:xfrm>
        </p:spPr>
        <p:txBody>
          <a:bodyPr/>
          <a:lstStyle/>
          <a:p>
            <a:r>
              <a:rPr lang="sv-SE" dirty="0" smtClean="0"/>
              <a:t>Seminarieboken, Kapitel 8 - Att opponera på ett annat arbete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1749</TotalTime>
  <Words>289</Words>
  <Application>Microsoft Office PowerPoint</Application>
  <PresentationFormat>Bildspel på skärmen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ppmall_studentlitteratur_09-1</vt:lpstr>
      <vt:lpstr>Seminarieboken</vt:lpstr>
      <vt:lpstr>Att opponera på ett annat arbete</vt:lpstr>
      <vt:lpstr>Slutseminariet </vt:lpstr>
      <vt:lpstr>Varför ska man opponera? </vt:lpstr>
      <vt:lpstr>Oppositionsanda </vt:lpstr>
      <vt:lpstr>Förberedelse av opposition </vt:lpstr>
      <vt:lpstr>Förberedelse av opposition</vt:lpstr>
      <vt:lpstr>Oppositionens innehåll </vt:lpstr>
      <vt:lpstr>Oppositionens innehåll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67</cp:revision>
  <dcterms:created xsi:type="dcterms:W3CDTF">2012-12-25T12:11:56Z</dcterms:created>
  <dcterms:modified xsi:type="dcterms:W3CDTF">2013-01-09T13:28:09Z</dcterms:modified>
</cp:coreProperties>
</file>