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72884" autoAdjust="0"/>
  </p:normalViewPr>
  <p:slideViewPr>
    <p:cSldViewPr snapToGrid="0" snapToObjects="1">
      <p:cViewPr>
        <p:scale>
          <a:sx n="67" d="100"/>
          <a:sy n="67" d="100"/>
        </p:scale>
        <p:origin x="-850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1" d="100"/>
        <a:sy n="131" d="100"/>
      </p:scale>
      <p:origin x="0" y="5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7 - Att presentera sin uppsats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7 – Att presentera sin uppsats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Visuella hjälpmedel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6787856" cy="4114800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Behållningen ökar om ett budskap </a:t>
            </a:r>
            <a:r>
              <a:rPr lang="sv-SE" i="1" dirty="0" smtClean="0"/>
              <a:t>både hörs och syns</a:t>
            </a:r>
          </a:p>
          <a:p>
            <a:r>
              <a:rPr lang="sv-SE" dirty="0" smtClean="0"/>
              <a:t>Overhead och PowerPoint</a:t>
            </a:r>
          </a:p>
          <a:p>
            <a:r>
              <a:rPr lang="sv-SE" dirty="0" smtClean="0"/>
              <a:t>Åhörarkopior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 vid själva genomförandet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 dig själv</a:t>
            </a:r>
          </a:p>
          <a:p>
            <a:r>
              <a:rPr lang="sv-SE" dirty="0" smtClean="0"/>
              <a:t>Var engagerande</a:t>
            </a:r>
          </a:p>
          <a:p>
            <a:r>
              <a:rPr lang="sv-SE" dirty="0" smtClean="0"/>
              <a:t>Acceptera nervositeten</a:t>
            </a:r>
          </a:p>
          <a:p>
            <a:r>
              <a:rPr lang="sv-SE" dirty="0" smtClean="0"/>
              <a:t>När du kommer av dig</a:t>
            </a:r>
          </a:p>
          <a:p>
            <a:r>
              <a:rPr lang="sv-SE" dirty="0" smtClean="0"/>
              <a:t>Aktivera reservstrategin</a:t>
            </a:r>
          </a:p>
          <a:p>
            <a:r>
              <a:rPr lang="sv-SE" dirty="0" smtClean="0"/>
              <a:t>Respekt för åhörarna</a:t>
            </a:r>
          </a:p>
          <a:p>
            <a:r>
              <a:rPr lang="sv-SE" dirty="0" smtClean="0"/>
              <a:t>Slutkläm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Att presentera sin uppsats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Olika presentationsstrategier</a:t>
            </a:r>
          </a:p>
          <a:p>
            <a:r>
              <a:rPr lang="sv-SE" dirty="0" smtClean="0"/>
              <a:t>Förberedelser</a:t>
            </a:r>
          </a:p>
          <a:p>
            <a:r>
              <a:rPr lang="sv-SE" dirty="0" smtClean="0"/>
              <a:t>Visuella hjälpmedel</a:t>
            </a:r>
          </a:p>
          <a:p>
            <a:r>
              <a:rPr lang="sv-SE" dirty="0" smtClean="0"/>
              <a:t>Att tänka på vid själva genomförandet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2895600" cy="260927"/>
          </a:xfrm>
        </p:spPr>
        <p:txBody>
          <a:bodyPr/>
          <a:lstStyle/>
          <a:p>
            <a:r>
              <a:rPr lang="sv-SE" dirty="0" smtClean="0"/>
              <a:t>Seminarieboken, Kapitel 7 - Att presentera sin uppsats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Olika presentationsstrategier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5596370" cy="4114800"/>
          </a:xfrm>
        </p:spPr>
        <p:txBody>
          <a:bodyPr/>
          <a:lstStyle/>
          <a:p>
            <a:r>
              <a:rPr lang="sv-SE" dirty="0" smtClean="0"/>
              <a:t>Den traditionella modellen</a:t>
            </a:r>
          </a:p>
          <a:p>
            <a:r>
              <a:rPr lang="sv-SE" dirty="0" smtClean="0"/>
              <a:t>Löpsedelmodellen</a:t>
            </a:r>
          </a:p>
          <a:p>
            <a:r>
              <a:rPr lang="sv-SE" dirty="0" smtClean="0"/>
              <a:t>Konsultmodellen</a:t>
            </a:r>
            <a:br>
              <a:rPr lang="sv-SE" dirty="0" smtClean="0"/>
            </a:br>
            <a:r>
              <a:rPr lang="sv-SE" sz="2000" dirty="0" smtClean="0"/>
              <a:t>Lik löpsedelmodellen plus att huvudpoängen lyfts fram flera gånger: i början, mitten och i slutet</a:t>
            </a: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Den traditionella modellen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447799" y="4910263"/>
            <a:ext cx="5570183" cy="563043"/>
          </a:xfrm>
        </p:spPr>
        <p:txBody>
          <a:bodyPr/>
          <a:lstStyle/>
          <a:p>
            <a:pPr marL="0">
              <a:buNone/>
            </a:pPr>
            <a:r>
              <a:rPr lang="sv-SE" sz="1600" dirty="0" smtClean="0"/>
              <a:t>Börjar med bakgrunden, hur arbetet genomförts etc. för att slutligen komma fram till slutsatserna.</a:t>
            </a:r>
            <a:endParaRPr lang="sv-SE" sz="1600" dirty="0"/>
          </a:p>
        </p:txBody>
      </p:sp>
      <p:pic>
        <p:nvPicPr>
          <p:cNvPr id="7" name="Platshållare för innehåll 6" descr="8093_figur_7_1.ai"/>
          <p:cNvPicPr>
            <a:picLocks noGrp="1" noChangeAspect="1"/>
          </p:cNvPicPr>
          <p:nvPr>
            <p:ph sz="half" idx="2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7895" r="-7895"/>
              <a:stretch>
                <a:fillRect/>
              </a:stretch>
            </p:blipFill>
          </mc:Choice>
          <mc:Fallback>
            <p:blipFill>
              <a:blip r:embed="rId3"/>
              <a:srcRect l="-7895" r="-7895"/>
              <a:stretch>
                <a:fillRect/>
              </a:stretch>
            </p:blipFill>
          </mc:Fallback>
        </mc:AlternateContent>
        <p:spPr>
          <a:xfrm>
            <a:off x="929645" y="2003429"/>
            <a:ext cx="7694048" cy="2929166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Löpsedelmodellen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6" name="Platshållare för innehåll 5" descr="8093_figur_7_2.ai"/>
          <p:cNvPicPr>
            <a:picLocks noGrp="1" noChangeAspect="1"/>
          </p:cNvPicPr>
          <p:nvPr>
            <p:ph sz="half"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7668" b="-7668"/>
              <a:stretch>
                <a:fillRect/>
              </a:stretch>
            </p:blipFill>
          </mc:Choice>
          <mc:Fallback>
            <p:blipFill>
              <a:blip r:embed="rId3"/>
              <a:srcRect t="-7668" b="-7668"/>
              <a:stretch>
                <a:fillRect/>
              </a:stretch>
            </p:blipFill>
          </mc:Fallback>
        </mc:AlternateContent>
        <p:spPr>
          <a:xfrm>
            <a:off x="1447800" y="1752601"/>
            <a:ext cx="6735483" cy="3424468"/>
          </a:xfr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47800" y="4910264"/>
            <a:ext cx="5181600" cy="472658"/>
          </a:xfrm>
        </p:spPr>
        <p:txBody>
          <a:bodyPr/>
          <a:lstStyle/>
          <a:p>
            <a:pPr marL="0">
              <a:buNone/>
            </a:pPr>
            <a:r>
              <a:rPr lang="sv-SE" sz="1600" dirty="0" smtClean="0"/>
              <a:t>Börjar med det viktigaste budskapet. Vad som är huvudbudskap kan dock skifta beroende på auditorium</a:t>
            </a:r>
            <a:endParaRPr lang="sv-SE" sz="16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Förberedelser</a:t>
            </a:r>
            <a:br>
              <a:rPr lang="sv-SE" dirty="0" smtClean="0">
                <a:solidFill>
                  <a:schemeClr val="tx1"/>
                </a:solidFill>
              </a:rPr>
            </a:br>
            <a:r>
              <a:rPr lang="sv-SE" dirty="0" smtClean="0">
                <a:solidFill>
                  <a:schemeClr val="tx1"/>
                </a:solidFill>
              </a:rPr>
              <a:t/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2583180" y="2914650"/>
            <a:ext cx="3509010" cy="2057400"/>
          </a:xfrm>
        </p:spPr>
        <p:txBody>
          <a:bodyPr/>
          <a:lstStyle/>
          <a:p>
            <a:pPr marL="0" indent="0" algn="ctr">
              <a:buNone/>
            </a:pPr>
            <a:r>
              <a:rPr lang="sv-SE" sz="2400" dirty="0" smtClean="0"/>
              <a:t>Förberedelser och övning är</a:t>
            </a:r>
          </a:p>
          <a:p>
            <a:pPr marL="0" indent="0" algn="ctr">
              <a:buNone/>
            </a:pPr>
            <a:r>
              <a:rPr lang="sv-SE" sz="2400" dirty="0" smtClean="0"/>
              <a:t>A och </a:t>
            </a:r>
            <a:r>
              <a:rPr lang="sv-SE" sz="2400" dirty="0" smtClean="0"/>
              <a:t>O </a:t>
            </a:r>
            <a:endParaRPr lang="sv-SE" sz="2400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Att förbereda en bra presentation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6015354" cy="4114800"/>
          </a:xfrm>
        </p:spPr>
        <p:txBody>
          <a:bodyPr/>
          <a:lstStyle/>
          <a:p>
            <a:pPr marL="0">
              <a:buNone/>
            </a:pPr>
            <a:r>
              <a:rPr lang="sv-SE" b="1" dirty="0" smtClean="0"/>
              <a:t>Hur anpassas presentationen till åhörargruppen?</a:t>
            </a:r>
          </a:p>
          <a:p>
            <a:pPr marL="0"/>
            <a:r>
              <a:rPr lang="sv-SE" dirty="0" smtClean="0"/>
              <a:t>Vilken är åhörargruppen?</a:t>
            </a:r>
          </a:p>
          <a:p>
            <a:pPr marL="0"/>
            <a:r>
              <a:rPr lang="sv-SE" dirty="0" smtClean="0"/>
              <a:t>Vad kännetecknar åhörargruppen?</a:t>
            </a:r>
          </a:p>
          <a:p>
            <a:pPr marL="360000"/>
            <a:r>
              <a:rPr lang="sv-SE" dirty="0" smtClean="0"/>
              <a:t>Vad kan åhörargruppen vilja få reda på beträffande budskapet?</a:t>
            </a:r>
          </a:p>
          <a:p>
            <a:pPr marL="360000"/>
            <a:r>
              <a:rPr lang="sv-SE" dirty="0" smtClean="0"/>
              <a:t>Vilket tempo/nivå är lämplig(t) för gruppen?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förbereda en bra 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6002260" cy="4114800"/>
          </a:xfrm>
        </p:spPr>
        <p:txBody>
          <a:bodyPr/>
          <a:lstStyle/>
          <a:p>
            <a:pPr marL="0">
              <a:buNone/>
            </a:pPr>
            <a:r>
              <a:rPr lang="sv-SE" b="1" dirty="0" smtClean="0"/>
              <a:t>Hur skapas uppmärksamhet och intresse?</a:t>
            </a:r>
          </a:p>
          <a:p>
            <a:pPr marL="0"/>
            <a:r>
              <a:rPr lang="sv-SE" dirty="0" smtClean="0"/>
              <a:t>Tydlig struktur, repetera huvudbudskapet</a:t>
            </a:r>
          </a:p>
          <a:p>
            <a:pPr marL="0"/>
            <a:r>
              <a:rPr lang="sv-SE" dirty="0" smtClean="0"/>
              <a:t>Variera mellan olika tekniker</a:t>
            </a:r>
          </a:p>
          <a:p>
            <a:pPr marL="0"/>
            <a:r>
              <a:rPr lang="sv-SE" dirty="0" smtClean="0"/>
              <a:t>Byta presentatör med jämna mellanrum</a:t>
            </a:r>
          </a:p>
          <a:p>
            <a:pPr marL="0"/>
            <a:r>
              <a:rPr lang="sv-SE" dirty="0" smtClean="0"/>
              <a:t>Vara lite annorlunda</a:t>
            </a:r>
          </a:p>
          <a:p>
            <a:pPr marL="0"/>
            <a:r>
              <a:rPr lang="sv-SE" dirty="0" smtClean="0"/>
              <a:t>Röra på sig, variera sin röst</a:t>
            </a:r>
          </a:p>
          <a:p>
            <a:pPr marL="0"/>
            <a:r>
              <a:rPr lang="sv-SE" dirty="0" smtClean="0"/>
              <a:t>Inte i onödan sända runt saker</a:t>
            </a:r>
          </a:p>
          <a:p>
            <a:pPr marL="0"/>
            <a:r>
              <a:rPr lang="sv-SE" dirty="0" smtClean="0"/>
              <a:t>Använd kroppsspråket</a:t>
            </a:r>
          </a:p>
          <a:p>
            <a:pPr marL="0"/>
            <a:r>
              <a:rPr lang="sv-SE" dirty="0" smtClean="0"/>
              <a:t>Håll kontakten med åhörarna</a:t>
            </a:r>
          </a:p>
          <a:p>
            <a:pPr marL="0"/>
            <a:r>
              <a:rPr lang="sv-SE" dirty="0" smtClean="0"/>
              <a:t>Få stöd från medpresentatörerna</a:t>
            </a:r>
            <a:br>
              <a:rPr lang="sv-SE" dirty="0" smtClean="0"/>
            </a:b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förbereda en bra 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Hur lång tid tar presentationen? </a:t>
            </a:r>
            <a:endParaRPr lang="sv-SE" dirty="0" smtClean="0"/>
          </a:p>
          <a:p>
            <a:r>
              <a:rPr lang="sv-SE" dirty="0" smtClean="0"/>
              <a:t>Dra presentationen i förväg, ta tiden</a:t>
            </a:r>
          </a:p>
          <a:p>
            <a:r>
              <a:rPr lang="sv-SE" dirty="0" smtClean="0"/>
              <a:t>Ha en tidsreserv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Vilka reservstrategier behövs? </a:t>
            </a:r>
            <a:endParaRPr lang="sv-SE" dirty="0" smtClean="0"/>
          </a:p>
          <a:p>
            <a:r>
              <a:rPr lang="sv-SE" dirty="0" smtClean="0"/>
              <a:t>Vad gör man om utrustningen fallerar</a:t>
            </a:r>
          </a:p>
          <a:p>
            <a:r>
              <a:rPr lang="sv-SE" dirty="0" smtClean="0"/>
              <a:t>Fundera på alternativa uppläggningar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Hur ser lokal och utrustning ut?</a:t>
            </a:r>
            <a:endParaRPr lang="sv-SE" dirty="0" smtClean="0"/>
          </a:p>
          <a:p>
            <a:r>
              <a:rPr lang="sv-SE" dirty="0" smtClean="0"/>
              <a:t>Kontrollera lokal och utrustning i förväg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7 - Att presentera sin uppsats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1671</TotalTime>
  <Words>350</Words>
  <Application>Microsoft Office PowerPoint</Application>
  <PresentationFormat>Bildspel på skärmen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ppmall_studentlitteratur_09-1</vt:lpstr>
      <vt:lpstr>Seminarieboken</vt:lpstr>
      <vt:lpstr>Att presentera sin uppsats</vt:lpstr>
      <vt:lpstr>Olika presentationsstrategier </vt:lpstr>
      <vt:lpstr>Den traditionella modellen </vt:lpstr>
      <vt:lpstr>Löpsedelmodellen </vt:lpstr>
      <vt:lpstr>Förberedelser  </vt:lpstr>
      <vt:lpstr>Att förbereda en bra presentation </vt:lpstr>
      <vt:lpstr>Att förbereda en bra presentation</vt:lpstr>
      <vt:lpstr>Att förbereda en bra presentation</vt:lpstr>
      <vt:lpstr>Visuella hjälpmedel </vt:lpstr>
      <vt:lpstr>Att tänka på vid själva genomförandet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64</cp:revision>
  <dcterms:created xsi:type="dcterms:W3CDTF">2012-12-27T11:17:41Z</dcterms:created>
  <dcterms:modified xsi:type="dcterms:W3CDTF">2013-01-09T13:24:10Z</dcterms:modified>
</cp:coreProperties>
</file>