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72884" autoAdjust="0"/>
  </p:normalViewPr>
  <p:slideViewPr>
    <p:cSldViewPr snapToGrid="0" snapToObjects="1">
      <p:cViewPr>
        <p:scale>
          <a:sx n="93" d="100"/>
          <a:sy n="93" d="100"/>
        </p:scale>
        <p:origin x="-82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6 - Då det finns en uppdragsgivare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6 - Då det finns en uppdragsgivare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6 – Då det finns en uppdragsgivare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Då det finns en uppdragsgivare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6056745" cy="4114800"/>
          </a:xfrm>
        </p:spPr>
        <p:txBody>
          <a:bodyPr/>
          <a:lstStyle/>
          <a:p>
            <a:r>
              <a:rPr lang="sv-SE" dirty="0" smtClean="0"/>
              <a:t>Vad är en uppdragsgivare?</a:t>
            </a:r>
          </a:p>
          <a:p>
            <a:r>
              <a:rPr lang="sv-SE" dirty="0" smtClean="0"/>
              <a:t>Fördelar och nackdelar med uppdragsgivare</a:t>
            </a:r>
          </a:p>
          <a:p>
            <a:r>
              <a:rPr lang="sv-SE" dirty="0" smtClean="0"/>
              <a:t>Viktiga frågor vid uppdragsuppsatser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094182" cy="237836"/>
          </a:xfrm>
        </p:spPr>
        <p:txBody>
          <a:bodyPr/>
          <a:lstStyle/>
          <a:p>
            <a:r>
              <a:rPr lang="sv-SE" dirty="0" smtClean="0"/>
              <a:t>Seminarieboken, Kapitel 6 - Då det finns en uppdragsgivare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uppdragsgivare?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6807201" cy="4114800"/>
          </a:xfrm>
        </p:spPr>
        <p:txBody>
          <a:bodyPr/>
          <a:lstStyle/>
          <a:p>
            <a:pPr marL="0">
              <a:buNone/>
            </a:pPr>
            <a:r>
              <a:rPr lang="sv-SE" i="1" dirty="0" smtClean="0"/>
              <a:t>Ett företag/organisation som formulerat ett ämne/ämnesområde den är intresserad av att få undersökt.</a:t>
            </a:r>
          </a:p>
          <a:p>
            <a:pPr marL="0">
              <a:buNone/>
            </a:pPr>
            <a:endParaRPr lang="sv-SE" dirty="0" smtClean="0"/>
          </a:p>
          <a:p>
            <a:pPr marL="0"/>
            <a:r>
              <a:rPr lang="sv-SE" dirty="0" smtClean="0"/>
              <a:t>Uppdragsgivaren har </a:t>
            </a:r>
            <a:r>
              <a:rPr lang="sv-SE" i="1" dirty="0" smtClean="0"/>
              <a:t>formuleringsprivilegiet</a:t>
            </a:r>
          </a:p>
          <a:p>
            <a:pPr marL="0"/>
            <a:r>
              <a:rPr lang="sv-SE" dirty="0" smtClean="0"/>
              <a:t>Författarna har </a:t>
            </a:r>
            <a:r>
              <a:rPr lang="sv-SE" i="1" dirty="0" smtClean="0"/>
              <a:t>genomförandeansvaret</a:t>
            </a:r>
            <a:endParaRPr lang="sv-SE" i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244273" cy="260927"/>
          </a:xfrm>
        </p:spPr>
        <p:txBody>
          <a:bodyPr/>
          <a:lstStyle/>
          <a:p>
            <a:r>
              <a:rPr lang="sv-SE" dirty="0" smtClean="0"/>
              <a:t>Seminarieboken, Kapitel 6 - Då det finns en uppdragsgivare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7162800" cy="91007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Fördelar och nackdelar med uppdragsgivare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2133585"/>
            <a:ext cx="6241473" cy="4114800"/>
          </a:xfrm>
        </p:spPr>
        <p:txBody>
          <a:bodyPr/>
          <a:lstStyle/>
          <a:p>
            <a:r>
              <a:rPr lang="sv-SE" dirty="0" smtClean="0"/>
              <a:t>I den inledande fasen</a:t>
            </a:r>
            <a:br>
              <a:rPr lang="sv-SE" dirty="0" smtClean="0"/>
            </a:br>
            <a:r>
              <a:rPr lang="sv-SE" sz="2000" dirty="0" smtClean="0"/>
              <a:t>Komma snabbt igång, påverkar problematisering?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dirty="0" smtClean="0"/>
              <a:t>Självständighet</a:t>
            </a:r>
            <a:br>
              <a:rPr lang="sv-SE" dirty="0" smtClean="0"/>
            </a:br>
            <a:r>
              <a:rPr lang="sv-SE" sz="2000" dirty="0" smtClean="0"/>
              <a:t>Större behov vid uppdragsuppsatser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dirty="0" smtClean="0"/>
              <a:t>Vid val av metod</a:t>
            </a:r>
            <a:br>
              <a:rPr lang="sv-SE" dirty="0" smtClean="0"/>
            </a:br>
            <a:r>
              <a:rPr lang="sv-SE" sz="2000" dirty="0" smtClean="0"/>
              <a:t>Synpunkter på hur studien ska genomföras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dirty="0" smtClean="0"/>
              <a:t>Tidsramar</a:t>
            </a:r>
            <a:br>
              <a:rPr lang="sv-SE" dirty="0" smtClean="0"/>
            </a:br>
            <a:r>
              <a:rPr lang="sv-SE" sz="2000" dirty="0" smtClean="0"/>
              <a:t>Hjälpa till att hålla skrivprocessen igång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290455" cy="226291"/>
          </a:xfrm>
        </p:spPr>
        <p:txBody>
          <a:bodyPr/>
          <a:lstStyle/>
          <a:p>
            <a:r>
              <a:rPr lang="sv-SE" dirty="0" smtClean="0"/>
              <a:t>Seminarieboken, Kapitel 6 - Då det finns en uppdragsgivare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7162800" cy="944707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Fördelar och nackdelar med uppdragsgivare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2110495"/>
            <a:ext cx="7162801" cy="4114800"/>
          </a:xfrm>
        </p:spPr>
        <p:txBody>
          <a:bodyPr/>
          <a:lstStyle/>
          <a:p>
            <a:r>
              <a:rPr lang="sv-SE" dirty="0" smtClean="0"/>
              <a:t>Annan innehållsfördelning</a:t>
            </a:r>
            <a:br>
              <a:rPr lang="sv-SE" dirty="0" smtClean="0"/>
            </a:br>
            <a:r>
              <a:rPr lang="sv-SE" sz="2000" dirty="0" smtClean="0"/>
              <a:t>Ofta </a:t>
            </a:r>
            <a:r>
              <a:rPr lang="sv-SE" sz="2000" i="1" dirty="0" smtClean="0"/>
              <a:t>mindre</a:t>
            </a:r>
            <a:r>
              <a:rPr lang="sv-SE" sz="2000" dirty="0" smtClean="0"/>
              <a:t> tid på metodfrågor och teorigenomgång, </a:t>
            </a:r>
            <a:r>
              <a:rPr lang="sv-SE" sz="2000" i="1" dirty="0" smtClean="0"/>
              <a:t>mer</a:t>
            </a:r>
            <a:r>
              <a:rPr lang="sv-SE" sz="2000" dirty="0" smtClean="0"/>
              <a:t> tid på att samla in/analysera data och få fram resultat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dirty="0" smtClean="0"/>
              <a:t>Resultatens karaktär</a:t>
            </a:r>
            <a:br>
              <a:rPr lang="sv-SE" dirty="0" smtClean="0"/>
            </a:br>
            <a:r>
              <a:rPr lang="sv-SE" sz="2000" dirty="0" smtClean="0"/>
              <a:t>Uppdragsgivaren vill gärna ha klara, entydiga resultat som kan ge vägledning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dirty="0" smtClean="0"/>
              <a:t>Resultatförankring och generalisering</a:t>
            </a:r>
            <a:br>
              <a:rPr lang="sv-SE" dirty="0" smtClean="0"/>
            </a:br>
            <a:r>
              <a:rPr lang="sv-SE" sz="2000" dirty="0" smtClean="0"/>
              <a:t>Risk att förankring och generalisering blir ofullständig,</a:t>
            </a:r>
            <a:br>
              <a:rPr lang="sv-SE" sz="2000" dirty="0" smtClean="0"/>
            </a:br>
            <a:r>
              <a:rPr lang="sv-SE" sz="2000" dirty="0" smtClean="0"/>
              <a:t>känslomässig bindning till organisationen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21182" cy="260927"/>
          </a:xfrm>
        </p:spPr>
        <p:txBody>
          <a:bodyPr/>
          <a:lstStyle/>
          <a:p>
            <a:r>
              <a:rPr lang="sv-SE" dirty="0" smtClean="0"/>
              <a:t>Seminarieboken, Kapitel 6 - Då det finns en uppdragsgivare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 frågor vid uppdragsuppsatser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6229928" cy="4114800"/>
          </a:xfrm>
        </p:spPr>
        <p:txBody>
          <a:bodyPr/>
          <a:lstStyle/>
          <a:p>
            <a:r>
              <a:rPr lang="sv-SE" dirty="0" smtClean="0"/>
              <a:t>Grad av engagemang</a:t>
            </a:r>
          </a:p>
          <a:p>
            <a:r>
              <a:rPr lang="sv-SE" dirty="0" smtClean="0"/>
              <a:t>Finansieringshjälp</a:t>
            </a:r>
          </a:p>
          <a:p>
            <a:r>
              <a:rPr lang="sv-SE" dirty="0" smtClean="0"/>
              <a:t>Hur hantera sekretessfrågor?</a:t>
            </a:r>
          </a:p>
          <a:p>
            <a:r>
              <a:rPr lang="sv-SE" dirty="0" smtClean="0"/>
              <a:t>Att skriva en eller två versioner av uppsatsen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302000" cy="191655"/>
          </a:xfrm>
        </p:spPr>
        <p:txBody>
          <a:bodyPr/>
          <a:lstStyle/>
          <a:p>
            <a:r>
              <a:rPr lang="sv-SE" dirty="0" smtClean="0"/>
              <a:t>Seminarieboken, Kapitel 6 - Då det finns en uppdragsgivare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1635</TotalTime>
  <Words>149</Words>
  <Application>Microsoft Office PowerPoint</Application>
  <PresentationFormat>Bildspel på skärmen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ppmall_studentlitteratur_09-1</vt:lpstr>
      <vt:lpstr>Seminarieboken</vt:lpstr>
      <vt:lpstr>Då det finns en uppdragsgivare</vt:lpstr>
      <vt:lpstr>Vad är en uppdragsgivare? </vt:lpstr>
      <vt:lpstr>Fördelar och nackdelar med uppdragsgivare </vt:lpstr>
      <vt:lpstr>Fördelar och nackdelar med uppdragsgivare</vt:lpstr>
      <vt:lpstr>Viktiga frågor vid uppdragsuppsatser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62</cp:revision>
  <dcterms:created xsi:type="dcterms:W3CDTF">2012-12-27T11:00:31Z</dcterms:created>
  <dcterms:modified xsi:type="dcterms:W3CDTF">2013-01-09T13:22:09Z</dcterms:modified>
</cp:coreProperties>
</file>