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7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1EA940C-F932-4A88-998D-D776D24555EA}" type="datetimeFigureOut">
              <a:rPr lang="sv-SE" smtClean="0"/>
              <a:t>2018-02-12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v-SE"/>
          </a:p>
        </p:txBody>
      </p:sp>
      <p:sp>
        <p:nvSpPr>
          <p:cNvPr id="10" name="Rektangel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ktangel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ktangel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ktangel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DA45978-2E2A-437E-B3E5-50E11E33C688}" type="slidenum">
              <a:rPr lang="sv-SE" smtClean="0"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940C-F932-4A88-998D-D776D24555EA}" type="datetimeFigureOut">
              <a:rPr lang="sv-SE" smtClean="0"/>
              <a:t>2018-02-12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5978-2E2A-437E-B3E5-50E11E33C68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940C-F932-4A88-998D-D776D24555EA}" type="datetimeFigureOut">
              <a:rPr lang="sv-SE" smtClean="0"/>
              <a:t>2018-02-12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5978-2E2A-437E-B3E5-50E11E33C68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1EA940C-F932-4A88-998D-D776D24555EA}" type="datetimeFigureOut">
              <a:rPr lang="sv-SE" smtClean="0"/>
              <a:t>2018-02-12</a:t>
            </a:fld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A45978-2E2A-437E-B3E5-50E11E33C688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1EA940C-F932-4A88-998D-D776D24555EA}" type="datetimeFigureOut">
              <a:rPr lang="sv-SE" smtClean="0"/>
              <a:t>2018-02-12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v-SE"/>
          </a:p>
        </p:txBody>
      </p:sp>
      <p:sp>
        <p:nvSpPr>
          <p:cNvPr id="9" name="Rektangel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ktangel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DA45978-2E2A-437E-B3E5-50E11E33C688}" type="slidenum">
              <a:rPr lang="sv-SE" smtClean="0"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940C-F932-4A88-998D-D776D24555EA}" type="datetimeFigureOut">
              <a:rPr lang="sv-SE" smtClean="0"/>
              <a:t>2018-02-12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5978-2E2A-437E-B3E5-50E11E33C688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940C-F932-4A88-998D-D776D24555EA}" type="datetimeFigureOut">
              <a:rPr lang="sv-SE" smtClean="0"/>
              <a:t>2018-02-12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5978-2E2A-437E-B3E5-50E11E33C688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1EA940C-F932-4A88-998D-D776D24555EA}" type="datetimeFigureOut">
              <a:rPr lang="sv-SE" smtClean="0"/>
              <a:t>2018-02-12</a:t>
            </a:fld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A45978-2E2A-437E-B3E5-50E11E33C688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940C-F932-4A88-998D-D776D24555EA}" type="datetimeFigureOut">
              <a:rPr lang="sv-SE" smtClean="0"/>
              <a:t>2018-02-12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5978-2E2A-437E-B3E5-50E11E33C68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8" name="Ra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Platshållare för innehåll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21" name="Platshållare för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1EA940C-F932-4A88-998D-D776D24555EA}" type="datetimeFigureOut">
              <a:rPr lang="sv-SE" smtClean="0"/>
              <a:t>2018-02-12</a:t>
            </a:fld>
            <a:endParaRPr lang="sv-SE"/>
          </a:p>
        </p:txBody>
      </p:sp>
      <p:sp>
        <p:nvSpPr>
          <p:cNvPr id="22" name="Platshållare för bildnumm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A45978-2E2A-437E-B3E5-50E11E33C688}" type="slidenum">
              <a:rPr lang="sv-SE" smtClean="0"/>
              <a:t>‹#›</a:t>
            </a:fld>
            <a:endParaRPr lang="sv-SE"/>
          </a:p>
        </p:txBody>
      </p:sp>
      <p:sp>
        <p:nvSpPr>
          <p:cNvPr id="23" name="Platshållare för sidfot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10" name="Ra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ktangel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Platshållare för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1EA940C-F932-4A88-998D-D776D24555EA}" type="datetimeFigureOut">
              <a:rPr lang="sv-SE" smtClean="0"/>
              <a:t>2018-02-12</a:t>
            </a:fld>
            <a:endParaRPr lang="sv-SE"/>
          </a:p>
        </p:txBody>
      </p:sp>
      <p:sp>
        <p:nvSpPr>
          <p:cNvPr id="18" name="Platshållare för bildnumm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A45978-2E2A-437E-B3E5-50E11E33C688}" type="slidenum">
              <a:rPr lang="sv-SE" smtClean="0"/>
              <a:t>‹#›</a:t>
            </a:fld>
            <a:endParaRPr lang="sv-SE"/>
          </a:p>
        </p:txBody>
      </p:sp>
      <p:sp>
        <p:nvSpPr>
          <p:cNvPr id="21" name="Platshållare för sidfot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1EA940C-F932-4A88-998D-D776D24555EA}" type="datetimeFigureOut">
              <a:rPr lang="sv-SE" smtClean="0"/>
              <a:t>2018-02-12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Ra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ktangel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DA45978-2E2A-437E-B3E5-50E11E33C688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 smtClean="0"/>
              <a:t>ÅP / Lektion </a:t>
            </a:r>
            <a:r>
              <a:rPr lang="sv-SE" dirty="0"/>
              <a:t>9</a:t>
            </a:r>
            <a:r>
              <a:rPr lang="sv-SE" dirty="0" smtClean="0"/>
              <a:t> </a:t>
            </a:r>
            <a:br>
              <a:rPr lang="sv-SE" dirty="0" smtClean="0"/>
            </a:br>
            <a:r>
              <a:rPr lang="sv-SE" dirty="0" smtClean="0"/>
              <a:t>Tidiga varningssignaler</a:t>
            </a:r>
            <a:endParaRPr lang="sv-SE" dirty="0"/>
          </a:p>
        </p:txBody>
      </p:sp>
      <p:sp>
        <p:nvSpPr>
          <p:cNvPr id="11267" name="Underrubrik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r>
              <a:rPr lang="sv-SE" altLang="sv-SE" dirty="0" smtClean="0"/>
              <a:t>2018</a:t>
            </a:r>
          </a:p>
          <a:p>
            <a:pPr eaLnBrk="1" hangingPunct="1"/>
            <a:r>
              <a:rPr lang="sv-SE" altLang="sv-SE" dirty="0" smtClean="0"/>
              <a:t>Liria Ortiz / Peter Wirbing</a:t>
            </a:r>
          </a:p>
        </p:txBody>
      </p:sp>
    </p:spTree>
    <p:extLst>
      <p:ext uri="{BB962C8B-B14F-4D97-AF65-F5344CB8AC3E}">
        <p14:creationId xmlns:p14="http://schemas.microsoft.com/office/powerpoint/2010/main" val="406648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 smtClean="0"/>
              <a:t>Val av hemuppgift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sv-SE" dirty="0" smtClean="0"/>
              <a:t>Fortsätta att kartlägga dina typiska varningssignaler</a:t>
            </a:r>
            <a:endParaRPr lang="sv-SE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v-SE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sv-SE" dirty="0" smtClean="0"/>
              <a:t>Sortera dina varningssignaler i tidsordning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v-SE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sv-SE" dirty="0" smtClean="0"/>
              <a:t>Fråga folk i din omgivning vilka typiska varningssignaler som </a:t>
            </a:r>
            <a:r>
              <a:rPr lang="sv-SE" smtClean="0"/>
              <a:t>du har</a:t>
            </a:r>
            <a:endParaRPr lang="sv-SE" dirty="0" smtClean="0"/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sv-SE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sv-SE" dirty="0" smtClean="0"/>
              <a:t>Eller gör din egen hemuppgift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01934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 smtClean="0"/>
              <a:t>Feedback</a:t>
            </a:r>
            <a:endParaRPr lang="sv-SE" dirty="0"/>
          </a:p>
        </p:txBody>
      </p:sp>
      <p:sp>
        <p:nvSpPr>
          <p:cNvPr id="21507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v-SE" altLang="sv-SE" smtClean="0"/>
              <a:t>Vad kan jag / vi göra annorlunda i mitt / vårt arbetssätt för att underlätta för dig att lära dig ÅP?</a:t>
            </a:r>
          </a:p>
          <a:p>
            <a:pPr eaLnBrk="1" hangingPunct="1"/>
            <a:endParaRPr lang="sv-SE" altLang="sv-SE" smtClean="0"/>
          </a:p>
          <a:p>
            <a:pPr eaLnBrk="1" hangingPunct="1"/>
            <a:r>
              <a:rPr lang="sv-SE" altLang="sv-SE" smtClean="0"/>
              <a:t>Vad gör jag / vi redan som fungerar bra, som jag / vi kan fortsätta att göra?</a:t>
            </a:r>
          </a:p>
          <a:p>
            <a:pPr eaLnBrk="1" hangingPunct="1"/>
            <a:endParaRPr lang="sv-SE" altLang="sv-SE" smtClean="0"/>
          </a:p>
          <a:p>
            <a:pPr eaLnBrk="1" hangingPunct="1"/>
            <a:r>
              <a:rPr lang="sv-SE" altLang="sv-SE" smtClean="0"/>
              <a:t>Hur ser du på användbarheten av det som vi gjort idag?</a:t>
            </a:r>
          </a:p>
        </p:txBody>
      </p:sp>
    </p:spTree>
    <p:extLst>
      <p:ext uri="{BB962C8B-B14F-4D97-AF65-F5344CB8AC3E}">
        <p14:creationId xmlns:p14="http://schemas.microsoft.com/office/powerpoint/2010/main" val="3414838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 smtClean="0"/>
              <a:t>Nästa lektion</a:t>
            </a:r>
            <a:endParaRPr lang="sv-SE" dirty="0"/>
          </a:p>
        </p:txBody>
      </p:sp>
      <p:sp>
        <p:nvSpPr>
          <p:cNvPr id="22531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v-SE" altLang="sv-SE" smtClean="0"/>
              <a:t>Handlar om att vi sammanfattar vad du lärt oss av ÅP, och hur du vill använda detta</a:t>
            </a:r>
          </a:p>
        </p:txBody>
      </p:sp>
    </p:spTree>
    <p:extLst>
      <p:ext uri="{BB962C8B-B14F-4D97-AF65-F5344CB8AC3E}">
        <p14:creationId xmlns:p14="http://schemas.microsoft.com/office/powerpoint/2010/main" val="3275753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 smtClean="0"/>
              <a:t>Agendan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sv-SE" dirty="0" smtClean="0"/>
              <a:t>Hemuppgiften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v-SE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sv-SE" dirty="0" smtClean="0"/>
              <a:t>Tidiga varningssignaler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v-SE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sv-SE" dirty="0" smtClean="0"/>
              <a:t>Att göra något när varningssignaler dyker upp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v-SE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sv-SE" dirty="0" smtClean="0"/>
              <a:t>En handlingsinriktad sammanfattning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v-SE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sv-SE" dirty="0" smtClean="0"/>
              <a:t>Val av hemuppgift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v-SE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sv-SE" dirty="0" smtClean="0"/>
              <a:t>Feedback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2905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 smtClean="0"/>
              <a:t>Hemuppgiften</a:t>
            </a:r>
            <a:endParaRPr lang="sv-SE" dirty="0"/>
          </a:p>
        </p:txBody>
      </p:sp>
      <p:sp>
        <p:nvSpPr>
          <p:cNvPr id="13315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v-SE" altLang="sv-SE" smtClean="0"/>
              <a:t>Hur har du gjort din hemuppgift?</a:t>
            </a:r>
          </a:p>
          <a:p>
            <a:pPr eaLnBrk="1" hangingPunct="1"/>
            <a:endParaRPr lang="sv-SE" altLang="sv-SE" smtClean="0"/>
          </a:p>
          <a:p>
            <a:pPr eaLnBrk="1" hangingPunct="1"/>
            <a:r>
              <a:rPr lang="sv-SE" altLang="sv-SE" smtClean="0"/>
              <a:t>Vad blev tydligare?</a:t>
            </a:r>
          </a:p>
          <a:p>
            <a:pPr eaLnBrk="1" hangingPunct="1"/>
            <a:endParaRPr lang="sv-SE" altLang="sv-SE" smtClean="0"/>
          </a:p>
          <a:p>
            <a:pPr eaLnBrk="1" hangingPunct="1"/>
            <a:r>
              <a:rPr lang="sv-SE" altLang="sv-SE" smtClean="0"/>
              <a:t>Vad lärde du dig?</a:t>
            </a:r>
          </a:p>
        </p:txBody>
      </p:sp>
    </p:spTree>
    <p:extLst>
      <p:ext uri="{BB962C8B-B14F-4D97-AF65-F5344CB8AC3E}">
        <p14:creationId xmlns:p14="http://schemas.microsoft.com/office/powerpoint/2010/main" val="1801990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 smtClean="0"/>
              <a:t>Tidiga varningssignaler</a:t>
            </a:r>
            <a:endParaRPr lang="sv-SE" dirty="0"/>
          </a:p>
        </p:txBody>
      </p:sp>
      <p:sp>
        <p:nvSpPr>
          <p:cNvPr id="14339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eaLnBrk="1" hangingPunct="1"/>
            <a:r>
              <a:rPr lang="sv-SE" altLang="sv-SE" smtClean="0"/>
              <a:t>Hur vanligt är det särskilda känslor och tankar, eller sätt att bete dig på, föregår dina återfall?</a:t>
            </a:r>
          </a:p>
          <a:p>
            <a:pPr eaLnBrk="1" hangingPunct="1"/>
            <a:endParaRPr lang="sv-SE" altLang="sv-SE" smtClean="0"/>
          </a:p>
          <a:p>
            <a:pPr eaLnBrk="1" hangingPunct="1"/>
            <a:r>
              <a:rPr lang="sv-SE" altLang="sv-SE" smtClean="0"/>
              <a:t>Vad är det för tankar och känslor, och beteenden?</a:t>
            </a:r>
          </a:p>
          <a:p>
            <a:pPr eaLnBrk="1" hangingPunct="1"/>
            <a:endParaRPr lang="sv-SE" altLang="sv-SE" smtClean="0"/>
          </a:p>
          <a:p>
            <a:pPr eaLnBrk="1" hangingPunct="1"/>
            <a:r>
              <a:rPr lang="sv-SE" altLang="sv-SE" smtClean="0"/>
              <a:t>Händer det att omgivningen påpekar att de ser sådana tecken?</a:t>
            </a:r>
          </a:p>
          <a:p>
            <a:pPr eaLnBrk="1" hangingPunct="1"/>
            <a:endParaRPr lang="sv-SE" altLang="sv-SE" smtClean="0"/>
          </a:p>
          <a:p>
            <a:pPr eaLnBrk="1" hangingPunct="1"/>
            <a:r>
              <a:rPr lang="sv-SE" altLang="sv-SE" smtClean="0"/>
              <a:t>Vilka är skälen till att känslor och tankar av det här slaget kommer som du ser på det?</a:t>
            </a:r>
          </a:p>
        </p:txBody>
      </p:sp>
    </p:spTree>
    <p:extLst>
      <p:ext uri="{BB962C8B-B14F-4D97-AF65-F5344CB8AC3E}">
        <p14:creationId xmlns:p14="http://schemas.microsoft.com/office/powerpoint/2010/main" val="1221338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 smtClean="0"/>
              <a:t>Tidiga varningssignaler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sv-SE" dirty="0" smtClean="0"/>
              <a:t>Ett tänk i ÅP är att olika tankar, känslor och beteenden varnar om att man kan vara på väg in i ett återfall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sv-SE" dirty="0" smtClean="0"/>
              <a:t>Ofta är de ett resultat av att man börjat vantrivas med nykterheten och drogfriheten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sv-SE" dirty="0" smtClean="0"/>
              <a:t>De här speciella tankarna och känslorna kallas för tidiga varningssignaler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sv-SE" dirty="0" smtClean="0"/>
              <a:t>Typiska varningssignaler är att sova sämre, vara irriterad, känna sig missnöjd, tröstäta, och få allt mer påträngande tankar om att dricka och droga igen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sv-SE" dirty="0" smtClean="0"/>
              <a:t>Färdigheten är att ta ställning till om de som händer är en varningssignal, och göra något för att börja trivas med nykterheten och drogfriheten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5712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 smtClean="0"/>
              <a:t>Tidiga varningssignaler</a:t>
            </a:r>
            <a:endParaRPr lang="sv-SE" dirty="0"/>
          </a:p>
        </p:txBody>
      </p:sp>
      <p:sp>
        <p:nvSpPr>
          <p:cNvPr id="16387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v-SE" altLang="sv-SE" smtClean="0"/>
              <a:t>Hur stämmer detta med dina erfarenheter?</a:t>
            </a:r>
          </a:p>
          <a:p>
            <a:pPr eaLnBrk="1" hangingPunct="1"/>
            <a:endParaRPr lang="sv-SE" altLang="sv-SE" smtClean="0"/>
          </a:p>
          <a:p>
            <a:pPr eaLnBrk="1" hangingPunct="1"/>
            <a:r>
              <a:rPr lang="sv-SE" altLang="sv-SE" smtClean="0"/>
              <a:t>Har du någon fråga?</a:t>
            </a:r>
          </a:p>
          <a:p>
            <a:pPr eaLnBrk="1" hangingPunct="1"/>
            <a:endParaRPr lang="sv-SE" altLang="sv-SE" smtClean="0"/>
          </a:p>
          <a:p>
            <a:pPr eaLnBrk="1" hangingPunct="1"/>
            <a:r>
              <a:rPr lang="sv-SE" altLang="sv-SE" smtClean="0"/>
              <a:t>Vad vill du lägga till?</a:t>
            </a:r>
          </a:p>
        </p:txBody>
      </p:sp>
    </p:spTree>
    <p:extLst>
      <p:ext uri="{BB962C8B-B14F-4D97-AF65-F5344CB8AC3E}">
        <p14:creationId xmlns:p14="http://schemas.microsoft.com/office/powerpoint/2010/main" val="1743234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 smtClean="0"/>
              <a:t>Övning, Att hitta sina typiska varningssignaler</a:t>
            </a:r>
            <a:endParaRPr lang="sv-SE" dirty="0"/>
          </a:p>
        </p:txBody>
      </p:sp>
      <p:sp>
        <p:nvSpPr>
          <p:cNvPr id="17411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v-SE" altLang="sv-SE" smtClean="0"/>
              <a:t>Låt oss kartlägga vilka typiska varningssignaler som du kanske har utifrån arbetsbladet i arbetsboken</a:t>
            </a:r>
          </a:p>
        </p:txBody>
      </p:sp>
    </p:spTree>
    <p:extLst>
      <p:ext uri="{BB962C8B-B14F-4D97-AF65-F5344CB8AC3E}">
        <p14:creationId xmlns:p14="http://schemas.microsoft.com/office/powerpoint/2010/main" val="1959826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 smtClean="0"/>
              <a:t>Övning, Att göra något när en varningssignal dyker upp</a:t>
            </a:r>
            <a:endParaRPr lang="sv-SE" dirty="0"/>
          </a:p>
        </p:txBody>
      </p:sp>
      <p:sp>
        <p:nvSpPr>
          <p:cNvPr id="18435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v-SE" altLang="sv-SE" smtClean="0"/>
              <a:t>Låt oss hitta vad du kan göra när en varningssignal dyker upp utifrån arbetsbladet i arbetsboken</a:t>
            </a:r>
          </a:p>
        </p:txBody>
      </p:sp>
    </p:spTree>
    <p:extLst>
      <p:ext uri="{BB962C8B-B14F-4D97-AF65-F5344CB8AC3E}">
        <p14:creationId xmlns:p14="http://schemas.microsoft.com/office/powerpoint/2010/main" val="1165559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7467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 smtClean="0"/>
              <a:t>Och så gör vi en handlingsinriktad sammanfattning av lektionen</a:t>
            </a:r>
            <a:endParaRPr lang="sv-SE" dirty="0"/>
          </a:p>
        </p:txBody>
      </p:sp>
      <p:sp>
        <p:nvSpPr>
          <p:cNvPr id="19459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v-SE" altLang="sv-SE" dirty="0" smtClean="0"/>
              <a:t>Vad har vi gjort idag?</a:t>
            </a:r>
          </a:p>
          <a:p>
            <a:pPr eaLnBrk="1" hangingPunct="1"/>
            <a:endParaRPr lang="sv-SE" altLang="sv-SE" dirty="0" smtClean="0"/>
          </a:p>
          <a:p>
            <a:pPr eaLnBrk="1" hangingPunct="1"/>
            <a:r>
              <a:rPr lang="sv-SE" altLang="sv-SE" dirty="0" smtClean="0"/>
              <a:t>Vad behöver jag göra tydligare?</a:t>
            </a:r>
          </a:p>
          <a:p>
            <a:pPr eaLnBrk="1" hangingPunct="1"/>
            <a:endParaRPr lang="sv-SE" altLang="sv-SE" dirty="0" smtClean="0"/>
          </a:p>
          <a:p>
            <a:pPr eaLnBrk="1" hangingPunct="1"/>
            <a:r>
              <a:rPr lang="sv-SE" altLang="sv-SE" smtClean="0"/>
              <a:t>Vad </a:t>
            </a:r>
            <a:r>
              <a:rPr lang="sv-SE" altLang="sv-SE" smtClean="0"/>
              <a:t>tar </a:t>
            </a:r>
            <a:r>
              <a:rPr lang="sv-SE" altLang="sv-SE" smtClean="0"/>
              <a:t>du särskilt med dig?</a:t>
            </a:r>
          </a:p>
          <a:p>
            <a:pPr eaLnBrk="1" hangingPunct="1"/>
            <a:endParaRPr lang="sv-SE" altLang="sv-SE" dirty="0" smtClean="0"/>
          </a:p>
          <a:p>
            <a:pPr eaLnBrk="1" hangingPunct="1"/>
            <a:r>
              <a:rPr lang="sv-SE" altLang="sv-SE" dirty="0" smtClean="0"/>
              <a:t>Vad kommer du att använda dig av?</a:t>
            </a:r>
          </a:p>
        </p:txBody>
      </p:sp>
    </p:spTree>
    <p:extLst>
      <p:ext uri="{BB962C8B-B14F-4D97-AF65-F5344CB8AC3E}">
        <p14:creationId xmlns:p14="http://schemas.microsoft.com/office/powerpoint/2010/main" val="26253532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rspråk">
  <a:themeElements>
    <a:clrScheme name="Burspråk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urspråk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urspråk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</TotalTime>
  <Words>418</Words>
  <Application>Microsoft Office PowerPoint</Application>
  <PresentationFormat>Bildspel på skärmen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3" baseType="lpstr">
      <vt:lpstr>Burspråk</vt:lpstr>
      <vt:lpstr>ÅP / Lektion 9  Tidiga varningssignaler</vt:lpstr>
      <vt:lpstr>Agendan</vt:lpstr>
      <vt:lpstr>Hemuppgiften</vt:lpstr>
      <vt:lpstr>Tidiga varningssignaler</vt:lpstr>
      <vt:lpstr>Tidiga varningssignaler</vt:lpstr>
      <vt:lpstr>Tidiga varningssignaler</vt:lpstr>
      <vt:lpstr>Övning, Att hitta sina typiska varningssignaler</vt:lpstr>
      <vt:lpstr>Övning, Att göra något när en varningssignal dyker upp</vt:lpstr>
      <vt:lpstr>Och så gör vi en handlingsinriktad sammanfattning av lektionen</vt:lpstr>
      <vt:lpstr>Val av hemuppgift</vt:lpstr>
      <vt:lpstr>Feedback</vt:lpstr>
      <vt:lpstr>Nästa lektion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ÅP / Lektion 9  Tidiga varningssignaler</dc:title>
  <dc:creator>Peter Wirbing</dc:creator>
  <cp:lastModifiedBy>Susanna Magnusson</cp:lastModifiedBy>
  <cp:revision>2</cp:revision>
  <dcterms:created xsi:type="dcterms:W3CDTF">2018-02-09T11:14:05Z</dcterms:created>
  <dcterms:modified xsi:type="dcterms:W3CDTF">2018-02-12T13:20:08Z</dcterms:modified>
</cp:coreProperties>
</file>